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32F40A33-74C0-478C-B0A2-6D8E39C0A12A}"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7D85765-E7AA-4A81-B0E4-81745AD4110B}"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32F40A33-74C0-478C-B0A2-6D8E39C0A12A}"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7D85765-E7AA-4A81-B0E4-81745AD4110B}"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F40A33-74C0-478C-B0A2-6D8E39C0A12A}"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ANADOLU YAKIN DOĞU UYGARLIKLARI</a:t>
            </a:r>
            <a:endParaRPr lang="tr-TR" dirty="0"/>
          </a:p>
        </p:txBody>
      </p:sp>
      <p:sp>
        <p:nvSpPr>
          <p:cNvPr id="3" name="2 Alt Başlık"/>
          <p:cNvSpPr>
            <a:spLocks noGrp="1"/>
          </p:cNvSpPr>
          <p:nvPr>
            <p:ph type="subTitle" idx="1"/>
          </p:nvPr>
        </p:nvSpPr>
        <p:spPr/>
        <p:txBody>
          <a:bodyPr/>
          <a:lstStyle/>
          <a:p>
            <a:r>
              <a:rPr lang="tr-TR" dirty="0" smtClean="0"/>
              <a:t>V.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Mezopotamya’dan </a:t>
            </a:r>
            <a:r>
              <a:rPr lang="tr-TR" dirty="0"/>
              <a:t>sonra uygarlığın geliştiği yerlerden biri de Anadolu’dur. Özellikle Mezopotamya’ya yakın olan güneyinde neolitik devrimin ortaya çıkmasıyla birlikte Anadolu önemli uygarlıklara sahne olmuştur. Anadolu’nun coğrafi konumu tarihin ilk dönemlerinden itibaren uygarlık adalarına yakın olmasını sağlamış aynı zamanda uygarlığın değişik aşamasındaki çeşitli gurupların geçiş noktası olması itibarıyla çok değişik kaynaklardan beslenmesini sağlamıştır.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Anadolu’da </a:t>
            </a:r>
            <a:r>
              <a:rPr lang="tr-TR" dirty="0"/>
              <a:t>avcı toplayıcı toplumdan tarım toplumuna geçişin ardından geçen birkaç bin yıldan sonra klan tipi örgütlenmeden devlet oluşumuna ilk geçen toplum Hititler oldu. Kızılırmak havzasında doğan Hitit devleti MÖ 3 ila 2. </a:t>
            </a:r>
            <a:r>
              <a:rPr lang="tr-TR" dirty="0" smtClean="0"/>
              <a:t>Yüzyıllarda </a:t>
            </a:r>
            <a:r>
              <a:rPr lang="tr-TR" dirty="0"/>
              <a:t>muhtemelen Hint-Avrupa kökenli Nesitler ve Luviler tarafından yerel Hatti halkının hakimiyet altına alınmasıyla kuruldu. Soyluların egemenliğinde köleci ve katı sınıfsal ayrımlara dayanan bir devlet olarak Hititler Anadolu’nun büyük bir kısmını ele geçirdiler.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Hitit </a:t>
            </a:r>
            <a:r>
              <a:rPr lang="tr-TR" dirty="0"/>
              <a:t>Devleti başlangıçta Doğu’daki diğer örneklerin aksine daha ademi merkeziyetçi bir yapıya sahipken, 15. Yüzyıldan itibaren kralların daha yayılmacı bir politika benimsemesiyle çok daha despotik bir nitelik kazandı. Pank adı verilen soylular meclisinin etkisi iyice azaldı. Fakat Anadolu coğrafyası o dönemde güçlü bir merkeziyetçiliği destekleyecek durumda değildi. Özelikle Mısır’da olduğu gibi tarımsal üretim için büyük bir sulama sistemine ihtiyaç duyulmaması bunun temel nedeniydi. Hitit genişleme stratejisi tam tersi bir sonuç vermiş imparatorluk 13. Yüzyıl başında dağılmıştır.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Van </a:t>
            </a:r>
            <a:r>
              <a:rPr lang="tr-TR" dirty="0"/>
              <a:t>Gölü etrafında yaşayan Urartu kabileleri siyasal birliklerini sağladıkları MÖ 9. Yüzyıla kadar tunç çağını yaşayan belirli bir uygarlık seviyesi yakalamışlardı. Asurlulara karşı verilen mücadele siyasal birliğin sağlanmasını ve merkezi Tuşpa olan bir krallığın ortaya çıkmasını sağladı. Krallık egemenliğini kuzeyde Sevan nehrine kadar genişletecektir. Urartu krallığı Asurlularla girdiği mücadelede zayıflayacak ve MÖ 6. Yüzyılda Medler tarafından yıkılacaktır.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Yunanlılar </a:t>
            </a:r>
            <a:r>
              <a:rPr lang="tr-TR" dirty="0"/>
              <a:t>tarafından Frigya olarak adlandırılan bölge esas olarak Sakarya ve Büyük menderes nehirleri arasındaki bölgeyi kapsamaktaydı. Bölgeye nereden ve ne zaman geldikleri tartışmalı olsa da Frig kabileleri çöküş sürecine giren Hitit </a:t>
            </a:r>
            <a:r>
              <a:rPr lang="tr-TR"/>
              <a:t>Krallığı’nın </a:t>
            </a:r>
            <a:r>
              <a:rPr lang="tr-TR" smtClean="0"/>
              <a:t>batıdaki kesimlerini </a:t>
            </a:r>
            <a:r>
              <a:rPr lang="tr-TR" dirty="0"/>
              <a:t>ele geçirdiler. MÖ 8. Yüzyıldaki Yunan (İyon) yayılması Friglerin Anadolu’nun daha merkezine yerleşmesine sebep olmuştur. Kurulan devlet MÖ 8. Yüzyıl başındaki Kimmer istilasıyla büyük bir darbe almış, sonrasında da MÖ 6. Yüzyılda Pers İmparatorluğu tarafından ortadan kaldırılmıştır.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Anadolu’da </a:t>
            </a:r>
            <a:r>
              <a:rPr lang="tr-TR" dirty="0"/>
              <a:t>ortaya çıkan önemli bir uygarlık da Anadolu’nun güney batısında yerleşik Lidya uygarlığıdır. Frig gücünün zayıflamasına paralel olarak güçlenen Lidya Krallığı elverişli coğrafyasıyla önemli bir ticaret merkezi haline gelmiştir. Nitekim tarihte ilk para kullanan uygarlık olmuşlardır. Frig Krallığı’nın zayıflamasına neden olan Kimmer istilasını durduran Lidyalılar, sonrasında hakimiyet sahalarını genişletmişlerdir. Lidya Krallığı da tıpkı Frigler gibi MÖ 6. Yüzyılda Persler tarafından ortadan kaldırılmıştır.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Yunanlılar </a:t>
            </a:r>
            <a:r>
              <a:rPr lang="tr-TR" dirty="0"/>
              <a:t>tarafından verilen Fenike adı kabaca günümüz Lübnan kıyı şeridini içeren bir bölgeydi. Fenikeliler Antik Çağ’ın Yunanlılarla birlikte en önemli denizci topluluğuydu. Akdeniz havzasında çok sayıda koloni Fenikeliler tarafından kuruldu. Hiçbir zaman merkezi bir yapının kurulmadığı Fenike kentleri tıpkı Yunan polisleri gibi birbirleriyle yakın ilişkileri olan fakat tek bir siyasal otoritenin oluşmadığı bir nitelik taşıdı. Fenikelilerin uygarlık tarihine en büyük katkılarından biri de ilk defa alfabenin kullanılması oldu.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İran</a:t>
            </a:r>
            <a:r>
              <a:rPr lang="tr-TR" dirty="0"/>
              <a:t>, uygarlık tarihinin en köklü ve kadim alanlarından biridir. MÖ 8. ve 7. Yüzyılda Hazar Denizi’nin güneyinde yaşayan Med kabilelerinin merkezi bir yapı kurarak önce İran’ı kontrol etmeleri sonrasında hakimiyetlerini Anadolu ve Mezopotamya’ya taşımasıyla İran merkezli halkların Yakın Doğu’daki egemenliği başladı. Bu egemenliği Mısır’dan Yunanistan’a kadar yayan ve sağlam temellere oturtan ise Med hakimiyetini yıkarak büyük bir imparatorluk kuran Persler oldu. Persler Doğu dünyasını tek egemenlik altında toplayan ilk imparatorluk oldu. Persepolis kenti Antik Yakındoğu’nun merkezi haline gelecekti.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7</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ANADOLU YAKIN DOĞU UYGARLIKLARI</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YAKIN DOĞU UYGARLIKLARI</dc:title>
  <dc:creator>canan</dc:creator>
  <cp:lastModifiedBy>canan</cp:lastModifiedBy>
  <cp:revision>5</cp:revision>
  <dcterms:created xsi:type="dcterms:W3CDTF">2019-03-29T21:57:10Z</dcterms:created>
  <dcterms:modified xsi:type="dcterms:W3CDTF">2019-03-31T13:53:34Z</dcterms:modified>
</cp:coreProperties>
</file>