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63" r:id="rId3"/>
    <p:sldId id="267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9"/>
  </p:normalViewPr>
  <p:slideViewPr>
    <p:cSldViewPr snapToGrid="0" snapToObjects="1">
      <p:cViewPr>
        <p:scale>
          <a:sx n="81" d="100"/>
          <a:sy n="81" d="100"/>
        </p:scale>
        <p:origin x="-264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097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66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03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8544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382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385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75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8441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278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394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463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78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37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907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335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6300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6043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14098"/>
            <a:ext cx="9174866" cy="5275127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tr-TR" sz="4000" dirty="0" smtClean="0"/>
              <a:t>-6-</a:t>
            </a:r>
            <a:endParaRPr lang="tr-TR" sz="4000" dirty="0"/>
          </a:p>
          <a:p>
            <a:pPr algn="ctr">
              <a:lnSpc>
                <a:spcPct val="110000"/>
              </a:lnSpc>
            </a:pPr>
            <a:r>
              <a:rPr lang="tr-TR" sz="4000" dirty="0" smtClean="0"/>
              <a:t>MIRACLES</a:t>
            </a:r>
            <a:endParaRPr lang="tr-TR" sz="4000" dirty="0"/>
          </a:p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C35CA85-2C79-2B48-9791-6755AB65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766" y="599090"/>
            <a:ext cx="10576034" cy="557787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endParaRPr lang="tr-TR" sz="3200" b="1" dirty="0" smtClean="0"/>
          </a:p>
          <a:p>
            <a:pPr algn="just">
              <a:spcBef>
                <a:spcPts val="1800"/>
              </a:spcBef>
            </a:pPr>
            <a:r>
              <a:rPr lang="tr-TR" sz="2400" dirty="0"/>
              <a:t> </a:t>
            </a:r>
            <a:r>
              <a:rPr lang="tr-TR" sz="2400" dirty="0" err="1"/>
              <a:t>Essential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theism</a:t>
            </a:r>
            <a:r>
              <a:rPr lang="tr-TR" sz="2400" dirty="0"/>
              <a:t> is </a:t>
            </a:r>
            <a:r>
              <a:rPr lang="tr-TR" sz="2400" dirty="0" err="1"/>
              <a:t>the</a:t>
            </a:r>
            <a:r>
              <a:rPr lang="tr-TR" sz="2400" dirty="0"/>
              <a:t> idea of </a:t>
            </a:r>
            <a:r>
              <a:rPr lang="tr-TR" sz="2400" dirty="0" err="1" smtClean="0"/>
              <a:t>God</a:t>
            </a:r>
            <a:r>
              <a:rPr lang="tr-TR" sz="2400" dirty="0" smtClean="0"/>
              <a:t> </a:t>
            </a:r>
            <a:r>
              <a:rPr lang="tr-TR" sz="2400" dirty="0" err="1" smtClean="0"/>
              <a:t>intervenes</a:t>
            </a:r>
            <a:r>
              <a:rPr lang="tr-TR" sz="2400" dirty="0" smtClean="0"/>
              <a:t> </a:t>
            </a:r>
            <a:r>
              <a:rPr lang="tr-TR" sz="2400" dirty="0"/>
              <a:t>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course</a:t>
            </a:r>
            <a:r>
              <a:rPr lang="tr-TR" sz="2400" dirty="0"/>
              <a:t> of </a:t>
            </a:r>
            <a:r>
              <a:rPr lang="tr-TR" sz="2400" dirty="0" err="1"/>
              <a:t>historical</a:t>
            </a:r>
            <a:r>
              <a:rPr lang="tr-TR" sz="2400" dirty="0"/>
              <a:t> </a:t>
            </a:r>
            <a:r>
              <a:rPr lang="tr-TR" sz="2400" dirty="0" err="1"/>
              <a:t>events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of </a:t>
            </a:r>
            <a:r>
              <a:rPr lang="tr-TR" sz="2400" dirty="0" err="1"/>
              <a:t>nature</a:t>
            </a:r>
            <a:r>
              <a:rPr lang="tr-TR" sz="2400" dirty="0"/>
              <a:t>.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former</a:t>
            </a:r>
            <a:r>
              <a:rPr lang="tr-TR" sz="2400" dirty="0"/>
              <a:t> </a:t>
            </a:r>
            <a:r>
              <a:rPr lang="tr-TR" sz="2400" dirty="0" err="1"/>
              <a:t>stands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«</a:t>
            </a:r>
            <a:r>
              <a:rPr lang="tr-TR" sz="2400" dirty="0" err="1"/>
              <a:t>revelation</a:t>
            </a:r>
            <a:r>
              <a:rPr lang="tr-TR" sz="2400" dirty="0"/>
              <a:t>»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latter</a:t>
            </a:r>
            <a:r>
              <a:rPr lang="tr-TR" sz="2400" dirty="0"/>
              <a:t> </a:t>
            </a:r>
            <a:r>
              <a:rPr lang="tr-TR" sz="2400" dirty="0" err="1"/>
              <a:t>causes</a:t>
            </a:r>
            <a:r>
              <a:rPr lang="tr-TR" sz="2400" dirty="0"/>
              <a:t> «</a:t>
            </a:r>
            <a:r>
              <a:rPr lang="tr-TR" sz="2400" dirty="0" err="1"/>
              <a:t>miracles</a:t>
            </a:r>
            <a:r>
              <a:rPr lang="tr-TR" sz="2400" dirty="0"/>
              <a:t>».  </a:t>
            </a:r>
          </a:p>
          <a:p>
            <a:pPr algn="just">
              <a:spcBef>
                <a:spcPts val="1800"/>
              </a:spcBef>
            </a:pPr>
            <a:r>
              <a:rPr lang="tr-TR" sz="2400" dirty="0" err="1"/>
              <a:t>Miracles</a:t>
            </a:r>
            <a:r>
              <a:rPr lang="tr-TR" sz="2400" dirty="0"/>
              <a:t> </a:t>
            </a:r>
            <a:r>
              <a:rPr lang="tr-TR" sz="2400" dirty="0" err="1"/>
              <a:t>seem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be </a:t>
            </a:r>
            <a:r>
              <a:rPr lang="tr-TR" sz="2400" dirty="0" err="1"/>
              <a:t>significant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theistic</a:t>
            </a:r>
            <a:r>
              <a:rPr lang="tr-TR" sz="2400" dirty="0"/>
              <a:t> </a:t>
            </a:r>
            <a:r>
              <a:rPr lang="tr-TR" sz="2400" dirty="0" err="1"/>
              <a:t>view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at </a:t>
            </a:r>
            <a:r>
              <a:rPr lang="tr-TR" sz="2400" dirty="0" err="1"/>
              <a:t>least</a:t>
            </a:r>
            <a:r>
              <a:rPr lang="en-US" sz="2400" dirty="0"/>
              <a:t> two </a:t>
            </a:r>
            <a:r>
              <a:rPr lang="tr-TR" sz="2400" dirty="0" err="1"/>
              <a:t>reason</a:t>
            </a:r>
            <a:r>
              <a:rPr lang="en-US" sz="2400" dirty="0"/>
              <a:t>s:</a:t>
            </a:r>
          </a:p>
          <a:p>
            <a:pPr marL="0" indent="0">
              <a:buNone/>
            </a:pPr>
            <a:r>
              <a:rPr lang="tr-TR" sz="2400" dirty="0"/>
              <a:t>	1) </a:t>
            </a:r>
            <a:r>
              <a:rPr lang="tr-TR" sz="2400" dirty="0" err="1"/>
              <a:t>By</a:t>
            </a:r>
            <a:r>
              <a:rPr lang="tr-TR" sz="2400" dirty="0"/>
              <a:t> </a:t>
            </a:r>
            <a:r>
              <a:rPr lang="tr-TR" sz="2400" dirty="0" err="1"/>
              <a:t>performing</a:t>
            </a:r>
            <a:r>
              <a:rPr lang="tr-TR" sz="2400" dirty="0"/>
              <a:t> </a:t>
            </a:r>
            <a:r>
              <a:rPr lang="tr-TR" sz="2400" dirty="0" err="1"/>
              <a:t>miracles</a:t>
            </a:r>
            <a:r>
              <a:rPr lang="tr-TR" sz="2400" dirty="0"/>
              <a:t> </a:t>
            </a:r>
            <a:r>
              <a:rPr lang="tr-TR" sz="2400" dirty="0" err="1"/>
              <a:t>God</a:t>
            </a:r>
            <a:r>
              <a:rPr lang="tr-TR" sz="2400" dirty="0"/>
              <a:t> can </a:t>
            </a:r>
            <a:r>
              <a:rPr lang="tr-TR" sz="2400" dirty="0" err="1"/>
              <a:t>make</a:t>
            </a:r>
            <a:r>
              <a:rPr lang="tr-TR" sz="2400" dirty="0"/>
              <a:t> </a:t>
            </a:r>
            <a:r>
              <a:rPr lang="tr-TR" sz="2400" dirty="0" err="1"/>
              <a:t>human</a:t>
            </a:r>
            <a:r>
              <a:rPr lang="tr-TR" sz="2400" dirty="0"/>
              <a:t> </a:t>
            </a:r>
            <a:r>
              <a:rPr lang="tr-TR" sz="2400" dirty="0" err="1"/>
              <a:t>beings</a:t>
            </a:r>
            <a:r>
              <a:rPr lang="tr-TR" sz="2400" dirty="0"/>
              <a:t> </a:t>
            </a:r>
            <a:r>
              <a:rPr lang="tr-TR" sz="2400" dirty="0" err="1"/>
              <a:t>aware</a:t>
            </a:r>
            <a:r>
              <a:rPr lang="tr-TR" sz="2400" dirty="0"/>
              <a:t> of his </a:t>
            </a:r>
            <a:r>
              <a:rPr lang="tr-TR" sz="2400" dirty="0" err="1"/>
              <a:t>existence</a:t>
            </a:r>
            <a:r>
              <a:rPr lang="tr-TR" sz="2400" dirty="0"/>
              <a:t> , </a:t>
            </a:r>
            <a:r>
              <a:rPr lang="tr-TR" sz="2400" dirty="0" err="1"/>
              <a:t>particularly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he has an </a:t>
            </a:r>
            <a:r>
              <a:rPr lang="tr-TR" sz="2400" dirty="0" err="1"/>
              <a:t>absolute</a:t>
            </a:r>
            <a:r>
              <a:rPr lang="tr-TR" sz="2400" dirty="0"/>
              <a:t> </a:t>
            </a:r>
            <a:r>
              <a:rPr lang="tr-TR" sz="2400" dirty="0" err="1"/>
              <a:t>power</a:t>
            </a:r>
            <a:r>
              <a:rPr lang="tr-TR" sz="2400" dirty="0"/>
              <a:t> </a:t>
            </a:r>
            <a:r>
              <a:rPr lang="tr-TR" sz="2400" dirty="0" err="1"/>
              <a:t>over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creation</a:t>
            </a:r>
            <a:r>
              <a:rPr lang="tr-TR" sz="2400" dirty="0"/>
              <a:t>.</a:t>
            </a:r>
          </a:p>
          <a:p>
            <a:pPr marL="0" indent="0">
              <a:buNone/>
            </a:pPr>
            <a:r>
              <a:rPr lang="tr-TR" sz="2400" dirty="0"/>
              <a:t>	2) </a:t>
            </a:r>
            <a:r>
              <a:rPr lang="tr-TR" sz="2400" dirty="0" err="1"/>
              <a:t>In</a:t>
            </a:r>
            <a:r>
              <a:rPr lang="tr-TR" sz="2400" dirty="0"/>
              <a:t> </a:t>
            </a:r>
            <a:r>
              <a:rPr lang="tr-TR" sz="2400" dirty="0" err="1"/>
              <a:t>so</a:t>
            </a:r>
            <a:r>
              <a:rPr lang="tr-TR" sz="2400" dirty="0"/>
              <a:t> </a:t>
            </a:r>
            <a:r>
              <a:rPr lang="tr-TR" sz="2400" dirty="0" err="1"/>
              <a:t>doing</a:t>
            </a:r>
            <a:r>
              <a:rPr lang="tr-TR" sz="2400" dirty="0"/>
              <a:t>, </a:t>
            </a:r>
            <a:r>
              <a:rPr lang="tr-TR" sz="2400" dirty="0" err="1"/>
              <a:t>God</a:t>
            </a:r>
            <a:r>
              <a:rPr lang="tr-TR" sz="2400" dirty="0"/>
              <a:t> can </a:t>
            </a:r>
            <a:r>
              <a:rPr lang="tr-TR" sz="2400" dirty="0" err="1"/>
              <a:t>provide</a:t>
            </a:r>
            <a:r>
              <a:rPr lang="tr-TR" sz="2400" dirty="0"/>
              <a:t> a </a:t>
            </a:r>
            <a:r>
              <a:rPr lang="tr-TR" sz="2400" dirty="0" err="1"/>
              <a:t>justification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authenticity</a:t>
            </a:r>
            <a:r>
              <a:rPr lang="tr-TR" sz="2400" dirty="0"/>
              <a:t> of </a:t>
            </a:r>
            <a:r>
              <a:rPr lang="tr-TR" sz="2400" dirty="0" err="1"/>
              <a:t>revelation</a:t>
            </a:r>
            <a:r>
              <a:rPr lang="tr-TR" sz="2400" dirty="0"/>
              <a:t> sent </a:t>
            </a:r>
            <a:r>
              <a:rPr lang="tr-TR" sz="2400" dirty="0" err="1"/>
              <a:t>to</a:t>
            </a:r>
            <a:r>
              <a:rPr lang="tr-TR" sz="2400" dirty="0"/>
              <a:t> his </a:t>
            </a:r>
            <a:r>
              <a:rPr lang="tr-TR" sz="2400" dirty="0" err="1" smtClean="0"/>
              <a:t>prophets</a:t>
            </a:r>
            <a:r>
              <a:rPr lang="tr-T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9805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734A428-F50C-B848-B402-2318B2B96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972" y="735724"/>
            <a:ext cx="10365828" cy="544123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dirty="0" smtClean="0"/>
              <a:t>							</a:t>
            </a:r>
            <a:r>
              <a:rPr lang="tr-TR" sz="2400" dirty="0" smtClean="0"/>
              <a:t>IS </a:t>
            </a:r>
            <a:r>
              <a:rPr lang="tr-TR" sz="2400" dirty="0"/>
              <a:t>A MIRACLE POSSIBLE</a:t>
            </a:r>
            <a:r>
              <a:rPr lang="tr-TR" sz="2400" dirty="0" smtClean="0"/>
              <a:t>?</a:t>
            </a:r>
          </a:p>
          <a:p>
            <a:r>
              <a:rPr lang="tr-TR" sz="2400" dirty="0"/>
              <a:t>A </a:t>
            </a:r>
            <a:r>
              <a:rPr lang="tr-TR" sz="2400" dirty="0" err="1"/>
              <a:t>miracle</a:t>
            </a:r>
            <a:r>
              <a:rPr lang="tr-TR" sz="2400" dirty="0"/>
              <a:t> is </a:t>
            </a:r>
            <a:r>
              <a:rPr lang="tr-TR" sz="2400" dirty="0" err="1"/>
              <a:t>usually</a:t>
            </a:r>
            <a:r>
              <a:rPr lang="tr-TR" sz="2400" dirty="0"/>
              <a:t> </a:t>
            </a:r>
            <a:r>
              <a:rPr lang="tr-TR" sz="2400" dirty="0" err="1"/>
              <a:t>considered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be an </a:t>
            </a:r>
            <a:r>
              <a:rPr lang="tr-TR" sz="2400" dirty="0" err="1"/>
              <a:t>extraordinary</a:t>
            </a:r>
            <a:r>
              <a:rPr lang="tr-TR" sz="2400" dirty="0"/>
              <a:t> </a:t>
            </a:r>
            <a:r>
              <a:rPr lang="tr-TR" sz="2400" dirty="0" err="1"/>
              <a:t>event</a:t>
            </a:r>
            <a:r>
              <a:rPr lang="tr-TR" sz="2400" dirty="0"/>
              <a:t> </a:t>
            </a:r>
            <a:r>
              <a:rPr lang="tr-TR" sz="2400" dirty="0" err="1"/>
              <a:t>which</a:t>
            </a:r>
            <a:r>
              <a:rPr lang="tr-TR" sz="2400" dirty="0"/>
              <a:t> </a:t>
            </a:r>
            <a:r>
              <a:rPr lang="tr-TR" sz="2400" dirty="0" err="1"/>
              <a:t>happens</a:t>
            </a:r>
            <a:r>
              <a:rPr lang="tr-TR" sz="2400" dirty="0"/>
              <a:t> </a:t>
            </a:r>
            <a:r>
              <a:rPr lang="tr-TR" sz="2400" dirty="0" err="1"/>
              <a:t>due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suspension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«</a:t>
            </a:r>
            <a:r>
              <a:rPr lang="tr-TR" sz="2400" dirty="0" err="1"/>
              <a:t>natural</a:t>
            </a:r>
            <a:r>
              <a:rPr lang="tr-TR" sz="2400" dirty="0"/>
              <a:t> </a:t>
            </a:r>
            <a:r>
              <a:rPr lang="tr-TR" sz="2400" dirty="0" err="1"/>
              <a:t>laws</a:t>
            </a:r>
            <a:r>
              <a:rPr lang="tr-TR" sz="2400" dirty="0"/>
              <a:t>» </a:t>
            </a:r>
            <a:r>
              <a:rPr lang="tr-TR" sz="2400" dirty="0" err="1"/>
              <a:t>by</a:t>
            </a:r>
            <a:r>
              <a:rPr lang="tr-TR" sz="2400" dirty="0"/>
              <a:t> </a:t>
            </a:r>
            <a:r>
              <a:rPr lang="tr-TR" sz="2400" dirty="0" err="1"/>
              <a:t>God</a:t>
            </a:r>
            <a:r>
              <a:rPr lang="tr-TR" sz="2400" dirty="0"/>
              <a:t>.</a:t>
            </a:r>
          </a:p>
          <a:p>
            <a:r>
              <a:rPr lang="tr-TR" sz="2400" dirty="0"/>
              <a:t>But, can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natural</a:t>
            </a:r>
            <a:r>
              <a:rPr lang="tr-TR" sz="2400" dirty="0"/>
              <a:t> </a:t>
            </a:r>
            <a:r>
              <a:rPr lang="tr-TR" sz="2400" dirty="0" err="1"/>
              <a:t>laws</a:t>
            </a:r>
            <a:r>
              <a:rPr lang="tr-TR" sz="2400" dirty="0"/>
              <a:t> be </a:t>
            </a:r>
            <a:r>
              <a:rPr lang="tr-TR" sz="2400" dirty="0" err="1"/>
              <a:t>suspended</a:t>
            </a:r>
            <a:r>
              <a:rPr lang="tr-TR" sz="2400" dirty="0"/>
              <a:t>? </a:t>
            </a:r>
          </a:p>
          <a:p>
            <a:r>
              <a:rPr lang="tr-TR" sz="2400" dirty="0" err="1"/>
              <a:t>It</a:t>
            </a:r>
            <a:r>
              <a:rPr lang="tr-TR" sz="2400" dirty="0"/>
              <a:t> is </a:t>
            </a:r>
            <a:r>
              <a:rPr lang="tr-TR" sz="2400" dirty="0" err="1"/>
              <a:t>generally</a:t>
            </a:r>
            <a:r>
              <a:rPr lang="tr-TR" sz="2400" dirty="0"/>
              <a:t> </a:t>
            </a:r>
            <a:r>
              <a:rPr lang="tr-TR" sz="2400" dirty="0" err="1"/>
              <a:t>conceded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natural</a:t>
            </a:r>
            <a:r>
              <a:rPr lang="tr-TR" sz="2400" dirty="0"/>
              <a:t> </a:t>
            </a:r>
            <a:r>
              <a:rPr lang="tr-TR" sz="2400" dirty="0" err="1"/>
              <a:t>laws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necessary</a:t>
            </a:r>
            <a:r>
              <a:rPr lang="tr-TR" sz="2400" dirty="0"/>
              <a:t>, but not </a:t>
            </a:r>
            <a:r>
              <a:rPr lang="tr-TR" sz="2400" dirty="0" err="1"/>
              <a:t>logically</a:t>
            </a:r>
            <a:r>
              <a:rPr lang="tr-TR" sz="2400" dirty="0"/>
              <a:t> </a:t>
            </a:r>
            <a:r>
              <a:rPr lang="tr-TR" sz="2400" dirty="0" err="1"/>
              <a:t>necessary</a:t>
            </a:r>
            <a:r>
              <a:rPr lang="tr-TR" sz="2400" dirty="0"/>
              <a:t>. </a:t>
            </a:r>
            <a:r>
              <a:rPr lang="tr-TR" sz="2400" dirty="0" err="1"/>
              <a:t>They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logically</a:t>
            </a:r>
            <a:r>
              <a:rPr lang="tr-TR" sz="2400" dirty="0"/>
              <a:t> </a:t>
            </a:r>
            <a:r>
              <a:rPr lang="tr-TR" sz="2400" dirty="0" err="1"/>
              <a:t>contingent</a:t>
            </a:r>
            <a:r>
              <a:rPr lang="tr-TR" sz="2400" dirty="0"/>
              <a:t> </a:t>
            </a:r>
            <a:r>
              <a:rPr lang="tr-TR" sz="2400" dirty="0" err="1"/>
              <a:t>such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their</a:t>
            </a:r>
            <a:r>
              <a:rPr lang="tr-TR" sz="2400" dirty="0"/>
              <a:t> </a:t>
            </a:r>
            <a:r>
              <a:rPr lang="tr-TR" sz="2400" dirty="0" err="1"/>
              <a:t>denial</a:t>
            </a:r>
            <a:r>
              <a:rPr lang="tr-TR" sz="2400" dirty="0"/>
              <a:t> </a:t>
            </a:r>
            <a:r>
              <a:rPr lang="tr-TR" sz="2400" dirty="0" err="1"/>
              <a:t>does</a:t>
            </a:r>
            <a:r>
              <a:rPr lang="tr-TR" sz="2400" dirty="0"/>
              <a:t> not </a:t>
            </a:r>
            <a:r>
              <a:rPr lang="tr-TR" sz="2400" dirty="0" err="1"/>
              <a:t>yield</a:t>
            </a:r>
            <a:r>
              <a:rPr lang="tr-TR" sz="2400" dirty="0"/>
              <a:t> a </a:t>
            </a:r>
            <a:r>
              <a:rPr lang="tr-TR" sz="2400" dirty="0" err="1"/>
              <a:t>contradiction</a:t>
            </a:r>
            <a:r>
              <a:rPr lang="tr-TR" sz="2400" dirty="0"/>
              <a:t>.</a:t>
            </a:r>
          </a:p>
          <a:p>
            <a:r>
              <a:rPr lang="tr-TR" sz="2400" dirty="0" err="1"/>
              <a:t>If</a:t>
            </a:r>
            <a:r>
              <a:rPr lang="tr-TR" sz="2400" dirty="0"/>
              <a:t> </a:t>
            </a:r>
            <a:r>
              <a:rPr lang="tr-TR" sz="2400" dirty="0" err="1"/>
              <a:t>God</a:t>
            </a:r>
            <a:r>
              <a:rPr lang="tr-TR" sz="2400" dirty="0"/>
              <a:t> can </a:t>
            </a:r>
            <a:r>
              <a:rPr lang="tr-TR" sz="2400" dirty="0" err="1"/>
              <a:t>perform</a:t>
            </a:r>
            <a:r>
              <a:rPr lang="tr-TR" sz="2400" dirty="0"/>
              <a:t> </a:t>
            </a:r>
            <a:r>
              <a:rPr lang="tr-TR" sz="2400" dirty="0" err="1"/>
              <a:t>any</a:t>
            </a:r>
            <a:r>
              <a:rPr lang="tr-TR" sz="2400" dirty="0"/>
              <a:t> </a:t>
            </a:r>
            <a:r>
              <a:rPr lang="tr-TR" sz="2400" dirty="0" err="1"/>
              <a:t>action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is </a:t>
            </a:r>
            <a:r>
              <a:rPr lang="tr-TR" sz="2400" dirty="0" err="1"/>
              <a:t>logically</a:t>
            </a:r>
            <a:r>
              <a:rPr lang="tr-TR" sz="2400" dirty="0"/>
              <a:t> </a:t>
            </a:r>
            <a:r>
              <a:rPr lang="tr-TR" sz="2400" dirty="0" err="1"/>
              <a:t>possible</a:t>
            </a:r>
            <a:r>
              <a:rPr lang="tr-TR" sz="2400" dirty="0"/>
              <a:t>, </a:t>
            </a:r>
            <a:r>
              <a:rPr lang="tr-TR" sz="2400" dirty="0" err="1"/>
              <a:t>then</a:t>
            </a:r>
            <a:r>
              <a:rPr lang="tr-TR" sz="2400" dirty="0"/>
              <a:t> </a:t>
            </a:r>
            <a:r>
              <a:rPr lang="tr-TR" sz="2400" dirty="0" err="1"/>
              <a:t>there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no</a:t>
            </a:r>
            <a:r>
              <a:rPr lang="tr-TR" sz="2400" dirty="0"/>
              <a:t> a </a:t>
            </a:r>
            <a:r>
              <a:rPr lang="tr-TR" sz="2400" dirty="0" err="1"/>
              <a:t>priori</a:t>
            </a:r>
            <a:r>
              <a:rPr lang="tr-TR" sz="2400" dirty="0"/>
              <a:t> </a:t>
            </a:r>
            <a:r>
              <a:rPr lang="tr-TR" sz="2400" dirty="0" err="1"/>
              <a:t>reason</a:t>
            </a:r>
            <a:r>
              <a:rPr lang="tr-TR" sz="2400" dirty="0"/>
              <a:t> </a:t>
            </a:r>
            <a:r>
              <a:rPr lang="tr-TR" sz="2400" dirty="0" err="1"/>
              <a:t>against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possibility</a:t>
            </a:r>
            <a:r>
              <a:rPr lang="tr-TR" sz="2400" dirty="0"/>
              <a:t> of </a:t>
            </a:r>
            <a:r>
              <a:rPr lang="tr-TR" sz="2400" dirty="0" err="1"/>
              <a:t>miracles</a:t>
            </a:r>
            <a:r>
              <a:rPr lang="tr-TR" sz="24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A7B28D9-2F9C-DF48-BA4A-E5F740470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28" y="788276"/>
            <a:ext cx="10512972" cy="538868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					</a:t>
            </a:r>
            <a:r>
              <a:rPr lang="tr-TR" sz="2400" dirty="0" smtClean="0"/>
              <a:t>AL-GHAZALI ON MIRACLES</a:t>
            </a:r>
          </a:p>
          <a:p>
            <a:pPr marL="0" indent="0">
              <a:buNone/>
            </a:pPr>
            <a:endParaRPr lang="tr-TR" sz="2400" dirty="0"/>
          </a:p>
          <a:p>
            <a:pPr algn="just"/>
            <a:r>
              <a:rPr lang="en-US" sz="2400" dirty="0"/>
              <a:t>According to </a:t>
            </a:r>
            <a:r>
              <a:rPr lang="en-US" sz="2400" dirty="0" err="1"/>
              <a:t>Ghazali</a:t>
            </a:r>
            <a:r>
              <a:rPr lang="en-US" sz="2400" dirty="0"/>
              <a:t>, miracle</a:t>
            </a:r>
            <a:r>
              <a:rPr lang="tr-TR" sz="2400" dirty="0"/>
              <a:t>s </a:t>
            </a:r>
            <a:r>
              <a:rPr lang="tr-TR" sz="2400" dirty="0" err="1"/>
              <a:t>are</a:t>
            </a:r>
            <a:r>
              <a:rPr lang="en-US" sz="2400" dirty="0"/>
              <a:t> possible because the order of natural </a:t>
            </a:r>
            <a:r>
              <a:rPr lang="tr-TR" sz="2400" dirty="0" err="1"/>
              <a:t>facts</a:t>
            </a:r>
            <a:r>
              <a:rPr lang="en-US" sz="2400" dirty="0"/>
              <a:t> is not </a:t>
            </a:r>
            <a:r>
              <a:rPr lang="tr-TR" sz="2400" dirty="0" err="1"/>
              <a:t>necessary</a:t>
            </a:r>
            <a:r>
              <a:rPr lang="en-US" sz="2400" dirty="0"/>
              <a:t>. The current natural order can</a:t>
            </a:r>
            <a:r>
              <a:rPr lang="tr-TR" sz="2400" dirty="0"/>
              <a:t> be</a:t>
            </a:r>
            <a:r>
              <a:rPr lang="en-US" sz="2400" dirty="0"/>
              <a:t> </a:t>
            </a:r>
            <a:r>
              <a:rPr lang="tr-TR" sz="2400" dirty="0" err="1"/>
              <a:t>otherwise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such</a:t>
            </a:r>
            <a:r>
              <a:rPr lang="tr-TR" sz="2400" dirty="0"/>
              <a:t> a</a:t>
            </a:r>
            <a:r>
              <a:rPr lang="en-US" sz="2400" dirty="0"/>
              <a:t> change does not cause any contradiction.</a:t>
            </a:r>
            <a:endParaRPr lang="tr-TR" sz="2400" dirty="0"/>
          </a:p>
          <a:p>
            <a:pPr algn="just"/>
            <a:r>
              <a:rPr lang="tr-TR" sz="2400" dirty="0" err="1"/>
              <a:t>Essential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this</a:t>
            </a:r>
            <a:r>
              <a:rPr lang="tr-TR" sz="2400" dirty="0"/>
              <a:t>  </a:t>
            </a:r>
            <a:r>
              <a:rPr lang="tr-TR" sz="2400" dirty="0" err="1"/>
              <a:t>view</a:t>
            </a:r>
            <a:r>
              <a:rPr lang="tr-TR" sz="2400" dirty="0"/>
              <a:t> is </a:t>
            </a:r>
            <a:r>
              <a:rPr lang="tr-TR" sz="2400" dirty="0" err="1"/>
              <a:t>the</a:t>
            </a:r>
            <a:r>
              <a:rPr lang="tr-TR" sz="2400" dirty="0"/>
              <a:t> idea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en-US" sz="2400" dirty="0"/>
              <a:t>there is no </a:t>
            </a:r>
            <a:r>
              <a:rPr lang="tr-TR" sz="2400" dirty="0" err="1"/>
              <a:t>necessary</a:t>
            </a:r>
            <a:r>
              <a:rPr lang="en-US" sz="2400" dirty="0"/>
              <a:t> </a:t>
            </a:r>
            <a:r>
              <a:rPr lang="tr-TR" sz="2400" dirty="0" err="1"/>
              <a:t>connection</a:t>
            </a:r>
            <a:r>
              <a:rPr lang="en-US" sz="2400" dirty="0"/>
              <a:t> between cause and effect.</a:t>
            </a:r>
            <a:endParaRPr lang="tr-TR" sz="2400" dirty="0"/>
          </a:p>
          <a:p>
            <a:pPr algn="just"/>
            <a:r>
              <a:rPr lang="en-US" sz="2400" dirty="0"/>
              <a:t>The fact that two things exist simultaneously does not lead to the conclusion that one of them is </a:t>
            </a:r>
            <a:r>
              <a:rPr lang="tr-TR" sz="2400" dirty="0"/>
              <a:t>(</a:t>
            </a:r>
            <a:r>
              <a:rPr lang="tr-TR" sz="2400" dirty="0" err="1"/>
              <a:t>necessarily</a:t>
            </a:r>
            <a:r>
              <a:rPr lang="tr-TR" sz="2400" dirty="0"/>
              <a:t>) </a:t>
            </a:r>
            <a:r>
              <a:rPr lang="en-US" sz="2400" dirty="0"/>
              <a:t>the cause of the other.</a:t>
            </a:r>
            <a:endParaRPr lang="tr-TR" sz="2400" dirty="0"/>
          </a:p>
          <a:p>
            <a:pPr algn="just"/>
            <a:r>
              <a:rPr lang="tr-TR" sz="2400" dirty="0" err="1"/>
              <a:t>It</a:t>
            </a:r>
            <a:r>
              <a:rPr lang="tr-TR" sz="2400" dirty="0"/>
              <a:t> is </a:t>
            </a:r>
            <a:r>
              <a:rPr lang="tr-TR" sz="2400" dirty="0" err="1"/>
              <a:t>therefore</a:t>
            </a:r>
            <a:r>
              <a:rPr lang="tr-TR" sz="2400" dirty="0"/>
              <a:t> </a:t>
            </a:r>
            <a:r>
              <a:rPr lang="tr-TR" sz="2400" dirty="0" err="1"/>
              <a:t>up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God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change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order</a:t>
            </a:r>
            <a:r>
              <a:rPr lang="tr-TR" sz="2400" dirty="0"/>
              <a:t> of </a:t>
            </a:r>
            <a:r>
              <a:rPr lang="tr-TR" sz="2400" dirty="0" err="1"/>
              <a:t>natural</a:t>
            </a:r>
            <a:r>
              <a:rPr lang="tr-TR" sz="2400" dirty="0"/>
              <a:t> </a:t>
            </a:r>
            <a:r>
              <a:rPr lang="tr-TR" sz="2400" dirty="0" err="1"/>
              <a:t>facts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events</a:t>
            </a:r>
            <a:r>
              <a:rPr lang="tr-TR" sz="2400" dirty="0"/>
              <a:t>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3902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D92F1C-FB67-3140-990E-8E0751782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23" y="810227"/>
            <a:ext cx="10358376" cy="5366735"/>
          </a:xfrm>
        </p:spPr>
        <p:txBody>
          <a:bodyPr>
            <a:normAutofit/>
          </a:bodyPr>
          <a:lstStyle/>
          <a:p>
            <a:pPr marL="3200400" lvl="7" indent="0" algn="just">
              <a:spcAft>
                <a:spcPts val="1200"/>
              </a:spcAft>
              <a:buNone/>
            </a:pPr>
            <a:r>
              <a:rPr lang="tr-TR" sz="2400" dirty="0"/>
              <a:t>HUME </a:t>
            </a:r>
            <a:r>
              <a:rPr lang="tr-TR" sz="2400" dirty="0" smtClean="0"/>
              <a:t>ON MIRACLES</a:t>
            </a:r>
          </a:p>
          <a:p>
            <a:pPr algn="just"/>
            <a:r>
              <a:rPr lang="en-US" sz="2400" dirty="0" smtClean="0"/>
              <a:t>Hume </a:t>
            </a:r>
            <a:r>
              <a:rPr lang="tr-TR" sz="2400" dirty="0" err="1"/>
              <a:t>defines</a:t>
            </a:r>
            <a:r>
              <a:rPr lang="tr-TR" sz="2400" dirty="0"/>
              <a:t> </a:t>
            </a:r>
            <a:r>
              <a:rPr lang="tr-TR" sz="2400" dirty="0" err="1"/>
              <a:t>miracles</a:t>
            </a:r>
            <a:r>
              <a:rPr lang="tr-TR" sz="2400" dirty="0"/>
              <a:t> in </a:t>
            </a:r>
            <a:r>
              <a:rPr lang="tr-TR" sz="2400" dirty="0" err="1"/>
              <a:t>terms</a:t>
            </a:r>
            <a:r>
              <a:rPr lang="tr-TR" sz="2400" dirty="0"/>
              <a:t> of </a:t>
            </a:r>
            <a:r>
              <a:rPr lang="tr-TR" sz="2400" dirty="0" err="1"/>
              <a:t>violation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laws</a:t>
            </a:r>
            <a:r>
              <a:rPr lang="tr-TR" sz="2400" dirty="0"/>
              <a:t> </a:t>
            </a:r>
            <a:r>
              <a:rPr lang="tr-TR" sz="2400" dirty="0" err="1"/>
              <a:t>nature</a:t>
            </a:r>
            <a:r>
              <a:rPr lang="tr-TR" sz="2400" dirty="0"/>
              <a:t>. </a:t>
            </a:r>
          </a:p>
          <a:p>
            <a:pPr algn="just"/>
            <a:r>
              <a:rPr lang="tr-TR" sz="2400" dirty="0" err="1"/>
              <a:t>Just</a:t>
            </a:r>
            <a:r>
              <a:rPr lang="tr-TR" sz="2400" dirty="0"/>
              <a:t> </a:t>
            </a:r>
            <a:r>
              <a:rPr lang="tr-TR" sz="2400" dirty="0" err="1"/>
              <a:t>like</a:t>
            </a:r>
            <a:r>
              <a:rPr lang="tr-TR" sz="2400" dirty="0"/>
              <a:t> al-</a:t>
            </a:r>
            <a:r>
              <a:rPr lang="tr-TR" sz="2400" dirty="0" err="1"/>
              <a:t>Ghazali</a:t>
            </a:r>
            <a:r>
              <a:rPr lang="tr-TR" sz="2400" dirty="0"/>
              <a:t> he </a:t>
            </a:r>
            <a:r>
              <a:rPr lang="tr-TR" sz="2400" dirty="0" err="1"/>
              <a:t>does</a:t>
            </a:r>
            <a:r>
              <a:rPr lang="tr-TR" sz="2400" dirty="0"/>
              <a:t> not </a:t>
            </a:r>
            <a:r>
              <a:rPr lang="tr-TR" sz="2400" dirty="0" err="1"/>
              <a:t>see</a:t>
            </a:r>
            <a:r>
              <a:rPr lang="tr-TR" sz="2400" dirty="0"/>
              <a:t> a </a:t>
            </a:r>
            <a:r>
              <a:rPr lang="tr-TR" sz="2400" dirty="0" err="1"/>
              <a:t>necessary</a:t>
            </a:r>
            <a:r>
              <a:rPr lang="tr-TR" sz="2400" dirty="0"/>
              <a:t> </a:t>
            </a:r>
            <a:r>
              <a:rPr lang="tr-TR" sz="2400" dirty="0" err="1"/>
              <a:t>connection</a:t>
            </a:r>
            <a:r>
              <a:rPr lang="tr-TR" sz="2400" dirty="0"/>
              <a:t> </a:t>
            </a:r>
            <a:r>
              <a:rPr lang="tr-TR" sz="2400" dirty="0" err="1"/>
              <a:t>between</a:t>
            </a:r>
            <a:r>
              <a:rPr lang="tr-TR" sz="2400" dirty="0"/>
              <a:t> </a:t>
            </a:r>
            <a:r>
              <a:rPr lang="tr-TR" sz="2400" dirty="0" err="1"/>
              <a:t>cause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effect</a:t>
            </a:r>
            <a:r>
              <a:rPr lang="tr-TR" sz="2400" dirty="0"/>
              <a:t>.</a:t>
            </a:r>
          </a:p>
          <a:p>
            <a:pPr algn="just"/>
            <a:r>
              <a:rPr lang="tr-TR" sz="2400" dirty="0"/>
              <a:t>But, </a:t>
            </a:r>
            <a:r>
              <a:rPr lang="tr-TR" sz="2400" dirty="0" err="1"/>
              <a:t>unlike</a:t>
            </a:r>
            <a:r>
              <a:rPr lang="tr-TR" sz="2400" dirty="0"/>
              <a:t> al-</a:t>
            </a:r>
            <a:r>
              <a:rPr lang="tr-TR" sz="2400" dirty="0" err="1"/>
              <a:t>Ghazali</a:t>
            </a:r>
            <a:r>
              <a:rPr lang="tr-TR" sz="2400" dirty="0"/>
              <a:t>, he </a:t>
            </a:r>
            <a:r>
              <a:rPr lang="tr-TR" sz="2400" dirty="0" err="1"/>
              <a:t>argues</a:t>
            </a:r>
            <a:r>
              <a:rPr lang="tr-TR" sz="2400" dirty="0"/>
              <a:t> </a:t>
            </a:r>
            <a:r>
              <a:rPr lang="tr-TR" sz="2400" dirty="0" err="1"/>
              <a:t>against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occurrence</a:t>
            </a:r>
            <a:r>
              <a:rPr lang="tr-TR" sz="2400" dirty="0"/>
              <a:t> of </a:t>
            </a:r>
            <a:r>
              <a:rPr lang="tr-TR" sz="2400" dirty="0" err="1"/>
              <a:t>miracles</a:t>
            </a:r>
            <a:r>
              <a:rPr lang="tr-TR" sz="2400" dirty="0"/>
              <a:t>.</a:t>
            </a:r>
          </a:p>
          <a:p>
            <a:pPr algn="just"/>
            <a:r>
              <a:rPr lang="tr-TR" sz="2400" dirty="0" err="1"/>
              <a:t>This</a:t>
            </a:r>
            <a:r>
              <a:rPr lang="tr-TR" sz="2400" dirty="0"/>
              <a:t> is </a:t>
            </a:r>
            <a:r>
              <a:rPr lang="tr-TR" sz="2400" dirty="0" err="1"/>
              <a:t>basically</a:t>
            </a:r>
            <a:r>
              <a:rPr lang="tr-TR" sz="2400" dirty="0"/>
              <a:t> </a:t>
            </a:r>
            <a:r>
              <a:rPr lang="tr-TR" sz="2400" dirty="0" err="1"/>
              <a:t>because</a:t>
            </a:r>
            <a:r>
              <a:rPr lang="tr-TR" sz="2400" dirty="0"/>
              <a:t> of his </a:t>
            </a:r>
            <a:r>
              <a:rPr lang="tr-TR" sz="2400" dirty="0" err="1"/>
              <a:t>empricist</a:t>
            </a:r>
            <a:r>
              <a:rPr lang="tr-TR" sz="2400" dirty="0"/>
              <a:t> </a:t>
            </a:r>
            <a:r>
              <a:rPr lang="tr-TR" sz="2400" dirty="0" err="1"/>
              <a:t>intuitions</a:t>
            </a:r>
            <a:r>
              <a:rPr lang="tr-TR" sz="2400" dirty="0"/>
              <a:t>. </a:t>
            </a:r>
          </a:p>
          <a:p>
            <a:pPr algn="just"/>
            <a:r>
              <a:rPr lang="tr-TR" sz="2400" dirty="0" err="1"/>
              <a:t>Given</a:t>
            </a:r>
            <a:r>
              <a:rPr lang="tr-TR" sz="2400" dirty="0"/>
              <a:t> </a:t>
            </a:r>
            <a:r>
              <a:rPr lang="tr-TR" sz="2400" dirty="0" err="1"/>
              <a:t>our</a:t>
            </a:r>
            <a:r>
              <a:rPr lang="tr-TR" sz="2400" dirty="0"/>
              <a:t> </a:t>
            </a:r>
            <a:r>
              <a:rPr lang="tr-TR" sz="2400" dirty="0" err="1"/>
              <a:t>experiential</a:t>
            </a:r>
            <a:r>
              <a:rPr lang="tr-TR" sz="2400" dirty="0"/>
              <a:t> background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regard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nature</a:t>
            </a:r>
            <a:r>
              <a:rPr lang="tr-TR" sz="2400" dirty="0"/>
              <a:t>, he </a:t>
            </a:r>
            <a:r>
              <a:rPr lang="tr-TR" sz="2400" dirty="0" err="1"/>
              <a:t>thinks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it is not </a:t>
            </a:r>
            <a:r>
              <a:rPr lang="en-US" sz="2400" dirty="0"/>
              <a:t>reasonable to believe that miracles occur</a:t>
            </a:r>
            <a:r>
              <a:rPr lang="tr-TR" sz="2400" dirty="0"/>
              <a:t>. </a:t>
            </a:r>
            <a:r>
              <a:rPr lang="tr-TR" sz="2400" dirty="0" err="1"/>
              <a:t>That</a:t>
            </a:r>
            <a:r>
              <a:rPr lang="tr-TR" sz="2400" dirty="0"/>
              <a:t> is,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experiential</a:t>
            </a:r>
            <a:r>
              <a:rPr lang="tr-TR" sz="2400" dirty="0"/>
              <a:t>/ </a:t>
            </a:r>
            <a:r>
              <a:rPr lang="tr-TR" sz="2400" dirty="0" err="1"/>
              <a:t>observational</a:t>
            </a:r>
            <a:r>
              <a:rPr lang="tr-TR" sz="2400" dirty="0"/>
              <a:t> </a:t>
            </a:r>
            <a:r>
              <a:rPr lang="tr-TR" sz="2400" dirty="0" err="1"/>
              <a:t>evidence</a:t>
            </a:r>
            <a:r>
              <a:rPr lang="tr-TR" sz="2400" dirty="0"/>
              <a:t> </a:t>
            </a:r>
            <a:r>
              <a:rPr lang="tr-TR" sz="2400" dirty="0" err="1"/>
              <a:t>makes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occurrence</a:t>
            </a:r>
            <a:r>
              <a:rPr lang="tr-TR" sz="2400" dirty="0"/>
              <a:t> of </a:t>
            </a:r>
            <a:r>
              <a:rPr lang="tr-TR" sz="2400" dirty="0" err="1"/>
              <a:t>miracles</a:t>
            </a:r>
            <a:r>
              <a:rPr lang="tr-TR" sz="2400" dirty="0"/>
              <a:t> </a:t>
            </a:r>
            <a:r>
              <a:rPr lang="tr-TR" sz="2400" dirty="0" err="1"/>
              <a:t>unlikely</a:t>
            </a:r>
            <a:r>
              <a:rPr lang="tr-TR" sz="2400" dirty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96581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722B27C-4276-D846-8304-37ACB7E22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462" y="798785"/>
            <a:ext cx="10376337" cy="537817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  <a:p>
            <a:pPr marL="0" indent="0" algn="just">
              <a:spcBef>
                <a:spcPts val="1800"/>
              </a:spcBef>
              <a:buNone/>
            </a:pPr>
            <a:r>
              <a:rPr lang="tr-TR" sz="3200" b="1" dirty="0" smtClean="0"/>
              <a:t>								</a:t>
            </a:r>
            <a:r>
              <a:rPr lang="tr-TR" sz="2800" dirty="0" smtClean="0"/>
              <a:t>EVALUATION</a:t>
            </a:r>
          </a:p>
          <a:p>
            <a:pPr algn="just">
              <a:spcBef>
                <a:spcPts val="1800"/>
              </a:spcBef>
            </a:pPr>
            <a:r>
              <a:rPr lang="tr-TR" sz="2400" dirty="0" smtClean="0"/>
              <a:t> </a:t>
            </a:r>
            <a:r>
              <a:rPr lang="tr-TR" sz="2400" dirty="0"/>
              <a:t>A </a:t>
            </a:r>
            <a:r>
              <a:rPr lang="tr-TR" sz="2400" dirty="0" err="1"/>
              <a:t>theist</a:t>
            </a:r>
            <a:r>
              <a:rPr lang="tr-TR" sz="2400" dirty="0"/>
              <a:t> </a:t>
            </a:r>
            <a:r>
              <a:rPr lang="tr-TR" sz="2400" dirty="0" err="1"/>
              <a:t>will</a:t>
            </a:r>
            <a:r>
              <a:rPr lang="tr-TR" sz="2400" dirty="0"/>
              <a:t> </a:t>
            </a:r>
            <a:r>
              <a:rPr lang="tr-TR" sz="2400" dirty="0" err="1"/>
              <a:t>concede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miracles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not </a:t>
            </a:r>
            <a:r>
              <a:rPr lang="tr-TR" sz="2400" dirty="0" err="1"/>
              <a:t>ordinary</a:t>
            </a:r>
            <a:r>
              <a:rPr lang="tr-TR" sz="2400" dirty="0"/>
              <a:t> </a:t>
            </a:r>
            <a:r>
              <a:rPr lang="tr-TR" sz="2400" dirty="0" err="1"/>
              <a:t>events</a:t>
            </a:r>
            <a:r>
              <a:rPr lang="tr-TR" sz="2400" dirty="0"/>
              <a:t>.</a:t>
            </a:r>
          </a:p>
          <a:p>
            <a:pPr algn="just">
              <a:spcBef>
                <a:spcPts val="1800"/>
              </a:spcBef>
            </a:pPr>
            <a:r>
              <a:rPr lang="tr-TR" sz="2400" dirty="0"/>
              <a:t>As </a:t>
            </a:r>
            <a:r>
              <a:rPr lang="tr-TR" sz="2400" dirty="0" err="1"/>
              <a:t>extra-ordinary</a:t>
            </a:r>
            <a:r>
              <a:rPr lang="tr-TR" sz="2400" dirty="0"/>
              <a:t> </a:t>
            </a:r>
            <a:r>
              <a:rPr lang="tr-TR" sz="2400" dirty="0" err="1"/>
              <a:t>events</a:t>
            </a:r>
            <a:r>
              <a:rPr lang="tr-TR" sz="2400" dirty="0"/>
              <a:t> </a:t>
            </a:r>
            <a:r>
              <a:rPr lang="tr-TR" sz="2400" dirty="0" err="1"/>
              <a:t>miracles</a:t>
            </a:r>
            <a:r>
              <a:rPr lang="tr-TR" sz="2400" dirty="0"/>
              <a:t> </a:t>
            </a:r>
            <a:r>
              <a:rPr lang="tr-TR" sz="2400" dirty="0" err="1"/>
              <a:t>go</a:t>
            </a:r>
            <a:r>
              <a:rPr lang="tr-TR" sz="2400" dirty="0"/>
              <a:t> </a:t>
            </a:r>
            <a:r>
              <a:rPr lang="tr-TR" sz="2400" dirty="0" err="1"/>
              <a:t>against</a:t>
            </a:r>
            <a:r>
              <a:rPr lang="tr-TR" sz="2400" dirty="0"/>
              <a:t> </a:t>
            </a:r>
            <a:r>
              <a:rPr lang="tr-TR" sz="2400" dirty="0" err="1"/>
              <a:t>our</a:t>
            </a:r>
            <a:r>
              <a:rPr lang="tr-TR" sz="2400" dirty="0"/>
              <a:t> </a:t>
            </a:r>
            <a:r>
              <a:rPr lang="tr-TR" sz="2400" dirty="0" err="1"/>
              <a:t>ordinary</a:t>
            </a:r>
            <a:r>
              <a:rPr lang="tr-TR" sz="2400" dirty="0"/>
              <a:t> </a:t>
            </a:r>
            <a:r>
              <a:rPr lang="tr-TR" sz="2400" dirty="0" err="1"/>
              <a:t>experience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natural</a:t>
            </a:r>
            <a:r>
              <a:rPr lang="tr-TR" sz="2400" dirty="0"/>
              <a:t> </a:t>
            </a:r>
            <a:r>
              <a:rPr lang="tr-TR" sz="2400" dirty="0" err="1"/>
              <a:t>happenings</a:t>
            </a:r>
            <a:r>
              <a:rPr lang="tr-TR" sz="2400" dirty="0"/>
              <a:t>.  </a:t>
            </a:r>
          </a:p>
          <a:p>
            <a:pPr algn="just">
              <a:spcBef>
                <a:spcPts val="1800"/>
              </a:spcBef>
            </a:pPr>
            <a:r>
              <a:rPr lang="tr-TR" sz="2400" dirty="0"/>
              <a:t>But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possibility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realisation</a:t>
            </a:r>
            <a:r>
              <a:rPr lang="tr-TR" sz="2400" dirty="0"/>
              <a:t> of </a:t>
            </a:r>
            <a:r>
              <a:rPr lang="tr-TR" sz="2400" dirty="0" err="1"/>
              <a:t>miracles</a:t>
            </a:r>
            <a:r>
              <a:rPr lang="tr-TR" sz="2400" dirty="0"/>
              <a:t> </a:t>
            </a:r>
            <a:r>
              <a:rPr lang="tr-TR" sz="2400" dirty="0" err="1"/>
              <a:t>cannot</a:t>
            </a:r>
            <a:r>
              <a:rPr lang="tr-TR" sz="2400" dirty="0"/>
              <a:t> be </a:t>
            </a:r>
            <a:r>
              <a:rPr lang="tr-TR" sz="2400" dirty="0" err="1"/>
              <a:t>categorically</a:t>
            </a:r>
            <a:r>
              <a:rPr lang="tr-TR" sz="2400" dirty="0"/>
              <a:t> </a:t>
            </a:r>
            <a:r>
              <a:rPr lang="tr-TR" sz="2400" dirty="0" err="1"/>
              <a:t>denied</a:t>
            </a:r>
            <a:r>
              <a:rPr lang="tr-TR" sz="2400" dirty="0"/>
              <a:t> on </a:t>
            </a:r>
            <a:r>
              <a:rPr lang="tr-TR" sz="2400" dirty="0" err="1"/>
              <a:t>inductive</a:t>
            </a:r>
            <a:r>
              <a:rPr lang="tr-TR" sz="2400" dirty="0"/>
              <a:t> </a:t>
            </a:r>
            <a:r>
              <a:rPr lang="tr-TR" sz="2400" dirty="0" err="1"/>
              <a:t>grounds</a:t>
            </a:r>
            <a:r>
              <a:rPr lang="tr-TR" sz="2400" dirty="0"/>
              <a:t>.</a:t>
            </a:r>
          </a:p>
          <a:p>
            <a:pPr algn="just">
              <a:spcBef>
                <a:spcPts val="1800"/>
              </a:spcBef>
            </a:pPr>
            <a:r>
              <a:rPr lang="tr-TR" sz="2400" dirty="0"/>
              <a:t> </a:t>
            </a:r>
            <a:r>
              <a:rPr lang="tr-TR" sz="2400" dirty="0" err="1"/>
              <a:t>It</a:t>
            </a:r>
            <a:r>
              <a:rPr lang="tr-TR" sz="2400" dirty="0"/>
              <a:t> </a:t>
            </a:r>
            <a:r>
              <a:rPr lang="tr-TR" sz="2400" dirty="0" err="1"/>
              <a:t>will</a:t>
            </a:r>
            <a:r>
              <a:rPr lang="tr-TR" sz="2400" dirty="0"/>
              <a:t> be </a:t>
            </a:r>
            <a:r>
              <a:rPr lang="tr-TR" sz="2400" dirty="0" err="1"/>
              <a:t>reasoable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believe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miracles</a:t>
            </a:r>
            <a:r>
              <a:rPr lang="tr-TR" sz="2400" dirty="0"/>
              <a:t> as a </a:t>
            </a:r>
            <a:r>
              <a:rPr lang="tr-TR" sz="2400" dirty="0" err="1"/>
              <a:t>matter</a:t>
            </a:r>
            <a:r>
              <a:rPr lang="tr-TR" sz="2400" dirty="0"/>
              <a:t> of </a:t>
            </a:r>
            <a:r>
              <a:rPr lang="tr-TR" sz="2400" dirty="0" err="1"/>
              <a:t>fact</a:t>
            </a:r>
            <a:r>
              <a:rPr lang="tr-TR" sz="2400" dirty="0"/>
              <a:t> </a:t>
            </a:r>
            <a:r>
              <a:rPr lang="tr-TR" sz="2400" dirty="0" err="1"/>
              <a:t>occur</a:t>
            </a:r>
            <a:r>
              <a:rPr lang="tr-TR" sz="2400" dirty="0"/>
              <a:t> </a:t>
            </a:r>
            <a:r>
              <a:rPr lang="tr-TR" sz="2400" dirty="0" err="1"/>
              <a:t>if</a:t>
            </a:r>
            <a:r>
              <a:rPr lang="tr-TR" sz="2400" dirty="0"/>
              <a:t> </a:t>
            </a:r>
            <a:r>
              <a:rPr lang="tr-TR" sz="2400" dirty="0" err="1"/>
              <a:t>one</a:t>
            </a:r>
            <a:r>
              <a:rPr lang="tr-TR" sz="2400" dirty="0"/>
              <a:t> can </a:t>
            </a:r>
            <a:r>
              <a:rPr lang="tr-TR" sz="2400" dirty="0" err="1"/>
              <a:t>provide</a:t>
            </a:r>
            <a:r>
              <a:rPr lang="tr-TR" sz="2400" dirty="0"/>
              <a:t> </a:t>
            </a:r>
            <a:r>
              <a:rPr lang="tr-TR" sz="2400" dirty="0" err="1"/>
              <a:t>sufficient</a:t>
            </a:r>
            <a:r>
              <a:rPr lang="tr-TR" sz="2400" dirty="0"/>
              <a:t> </a:t>
            </a:r>
            <a:r>
              <a:rPr lang="tr-TR" sz="2400" dirty="0" err="1"/>
              <a:t>evidence</a:t>
            </a:r>
            <a:r>
              <a:rPr lang="tr-TR" sz="2400" dirty="0"/>
              <a:t> </a:t>
            </a:r>
            <a:r>
              <a:rPr lang="tr-TR" sz="2400" dirty="0" err="1"/>
              <a:t>through</a:t>
            </a:r>
            <a:r>
              <a:rPr lang="tr-TR" sz="2400" dirty="0"/>
              <a:t> a </a:t>
            </a:r>
            <a:r>
              <a:rPr lang="tr-TR" sz="2400" dirty="0" err="1"/>
              <a:t>reliable</a:t>
            </a:r>
            <a:r>
              <a:rPr lang="tr-TR" sz="2400" dirty="0"/>
              <a:t> </a:t>
            </a:r>
            <a:r>
              <a:rPr lang="tr-TR" sz="2400" dirty="0" err="1"/>
              <a:t>testimony</a:t>
            </a:r>
            <a:r>
              <a:rPr lang="tr-TR" sz="2400" dirty="0"/>
              <a:t> (</a:t>
            </a:r>
            <a:r>
              <a:rPr lang="tr-TR" sz="2400" dirty="0" err="1"/>
              <a:t>sufficient</a:t>
            </a:r>
            <a:r>
              <a:rPr lang="tr-TR" sz="2400" dirty="0"/>
              <a:t> </a:t>
            </a:r>
            <a:r>
              <a:rPr lang="tr-TR" sz="2400" dirty="0" err="1"/>
              <a:t>evidence</a:t>
            </a:r>
            <a:r>
              <a:rPr lang="tr-TR" sz="2400" dirty="0"/>
              <a:t>).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b="1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b="1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163882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1992</TotalTime>
  <Words>144</Words>
  <Application>Microsoft Office PowerPoint</Application>
  <PresentationFormat>Özel</PresentationFormat>
  <Paragraphs>33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İyon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sait</cp:lastModifiedBy>
  <cp:revision>111</cp:revision>
  <dcterms:created xsi:type="dcterms:W3CDTF">2020-05-03T20:31:30Z</dcterms:created>
  <dcterms:modified xsi:type="dcterms:W3CDTF">2020-05-10T20:09:18Z</dcterms:modified>
</cp:coreProperties>
</file>