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TÜRKİYE’NİN TOPLUMSAL YAPISI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Odak Analiz - Devletçilik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smtClean="0">
                <a:latin typeface="Book Antiqua" pitchFamily="18" charset="0"/>
              </a:rPr>
              <a:t>edemir@humanity.ankara.edu.tr</a:t>
            </a:r>
            <a:endParaRPr lang="tr-TR" b="1" dirty="0">
              <a:latin typeface="Book Antiqua" pitchFamily="18" charset="0"/>
            </a:endParaRP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1" y="942534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Devletçilik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102" y="1920242"/>
            <a:ext cx="9101796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Devletçilik aslında bir “milli ekonomi” kurma anlayışı içinde kapalı bir ekonomik gelişme modeli gerçekleştiriyordu.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Devletçilik 1932’den 1950’ye kadar uygulanmakla birlikte, esas olarak 1932-1939 yılları arasında en ayırt edici deneyimini yaşadı.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07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1" y="942534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Devletçilik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102" y="1920242"/>
            <a:ext cx="9101796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Devletçilik hem ekonomik hem de siyasal tedbirlerin kesiştiği uygulamalar olarak görülebilir.</a:t>
            </a:r>
          </a:p>
          <a:p>
            <a:pPr marL="347472" lvl="1" indent="0">
              <a:buNone/>
            </a:pPr>
            <a:endParaRPr lang="tr-TR" sz="2800" dirty="0">
              <a:latin typeface="Book Antiqua" panose="02040602050305030304" pitchFamily="18" charset="0"/>
            </a:endParaRP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I. Ekonomik uygulamaların değerlendirilmesi: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a. Devlet yatırımları ve işletmelerinin artırılması;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b. Ekonominin korumaya alınması ve dış bağımlılığın azaltılması;</a:t>
            </a:r>
          </a:p>
        </p:txBody>
      </p:sp>
    </p:spTree>
    <p:extLst>
      <p:ext uri="{BB962C8B-B14F-4D97-AF65-F5344CB8AC3E}">
        <p14:creationId xmlns:p14="http://schemas.microsoft.com/office/powerpoint/2010/main" val="138625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1" y="942534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Devletçilik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9170" y="2271936"/>
            <a:ext cx="8794652" cy="2890908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I. Ekonomik uygulamaların değerlendirilmesi: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c. Kalkınma planlarının devreye sokulması;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d. Ekonomik organizasyonların faaliyete geçirilmesi.</a:t>
            </a:r>
          </a:p>
        </p:txBody>
      </p:sp>
    </p:spTree>
    <p:extLst>
      <p:ext uri="{BB962C8B-B14F-4D97-AF65-F5344CB8AC3E}">
        <p14:creationId xmlns:p14="http://schemas.microsoft.com/office/powerpoint/2010/main" val="2757253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1" y="942534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Devletçilik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403" y="2271936"/>
            <a:ext cx="8907193" cy="2736164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II. Siyasal uygulamaların değerlendirilmesi: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a. Korporatizm olarak adlandırılan mesleki organizasyonların temele alınması;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b. Ulusal devlet anlayışının güçlendirilmesi;</a:t>
            </a:r>
          </a:p>
        </p:txBody>
      </p:sp>
    </p:spTree>
    <p:extLst>
      <p:ext uri="{BB962C8B-B14F-4D97-AF65-F5344CB8AC3E}">
        <p14:creationId xmlns:p14="http://schemas.microsoft.com/office/powerpoint/2010/main" val="1520046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1" y="942534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Devletçilik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7234" y="2103123"/>
            <a:ext cx="8977532" cy="311599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II. Siyasal uygulamaların değerlendirilmesi: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c. Siyasal ve sosyal organizasyonların faaliyete geçirilmesi;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	d. İdeolojik </a:t>
            </a:r>
            <a:r>
              <a:rPr lang="tr-TR" sz="2800" dirty="0" err="1">
                <a:latin typeface="Book Antiqua" panose="02040602050305030304" pitchFamily="18" charset="0"/>
              </a:rPr>
              <a:t>formülasyonlar</a:t>
            </a:r>
            <a:r>
              <a:rPr lang="tr-TR" sz="2800" dirty="0">
                <a:latin typeface="Book Antiqua" panose="02040602050305030304" pitchFamily="18" charset="0"/>
              </a:rPr>
              <a:t> ve uygulamaların gerçekleştirilmesi.</a:t>
            </a:r>
          </a:p>
        </p:txBody>
      </p:sp>
    </p:spTree>
    <p:extLst>
      <p:ext uri="{BB962C8B-B14F-4D97-AF65-F5344CB8AC3E}">
        <p14:creationId xmlns:p14="http://schemas.microsoft.com/office/powerpoint/2010/main" val="3412845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1" y="942534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Devletçilik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5283" y="2201595"/>
            <a:ext cx="8541433" cy="290497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Devletçilik günümüz sanayi işletmelerinde devam eden bir sanayi kültürünün temellerini oluşturmuştur.</a:t>
            </a:r>
          </a:p>
        </p:txBody>
      </p:sp>
    </p:spTree>
    <p:extLst>
      <p:ext uri="{BB962C8B-B14F-4D97-AF65-F5344CB8AC3E}">
        <p14:creationId xmlns:p14="http://schemas.microsoft.com/office/powerpoint/2010/main" val="3662592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204</TotalTime>
  <Words>103</Words>
  <Application>Microsoft Office PowerPoint</Application>
  <PresentationFormat>Geniş ekran</PresentationFormat>
  <Paragraphs>29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Book Antiqua</vt:lpstr>
      <vt:lpstr>Calibri</vt:lpstr>
      <vt:lpstr>Verdana</vt:lpstr>
      <vt:lpstr>Wingdings 2</vt:lpstr>
      <vt:lpstr>Görünüş</vt:lpstr>
      <vt:lpstr>TÜRKİYE’NİN TOPLUMSAL YAPISI Odak Analiz - Devletçilik</vt:lpstr>
      <vt:lpstr>Devletçilik</vt:lpstr>
      <vt:lpstr>Devletçilik</vt:lpstr>
      <vt:lpstr>Devletçilik</vt:lpstr>
      <vt:lpstr>Devletçilik</vt:lpstr>
      <vt:lpstr>Devletçilik</vt:lpstr>
      <vt:lpstr>Devletçilik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dtcf</cp:lastModifiedBy>
  <cp:revision>117</cp:revision>
  <dcterms:created xsi:type="dcterms:W3CDTF">2018-03-24T09:54:46Z</dcterms:created>
  <dcterms:modified xsi:type="dcterms:W3CDTF">2020-05-30T11:26:28Z</dcterms:modified>
</cp:coreProperties>
</file>