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889" autoAdjust="0"/>
    <p:restoredTop sz="90929"/>
  </p:normalViewPr>
  <p:slideViewPr>
    <p:cSldViewPr>
      <p:cViewPr varScale="1">
        <p:scale>
          <a:sx n="76" d="100"/>
          <a:sy n="76" d="100"/>
        </p:scale>
        <p:origin x="1877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9577CA-7629-415E-A406-5BBE2DDE15E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37ED5E-8CB6-4CB5-9159-781A972300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B298CD-EDE8-4E4A-80CC-F207A76709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129BCB-679E-4D91-B21F-44E3673683F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A29DDB-4942-4A78-9FDA-1F70ECFFD13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A095EB-078B-4D97-B277-103FE65076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515051-CA36-4287-A269-A8EADB46BC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9B6CBB-13E3-49BB-B543-0361E94D02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BDBF0F-C68A-4DF7-879F-9BE2349B26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512396-D69E-4E3B-AF63-2426928F8E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15CE5F-716C-468A-9289-22D7E3C74D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5D25CF7-5A7F-461A-A657-2F4F20DC5FB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3341555" y="1992313"/>
            <a:ext cx="2292615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tr-TR" b="1" dirty="0" smtClean="0">
                <a:solidFill>
                  <a:schemeClr val="accent2"/>
                </a:solidFill>
                <a:latin typeface="Arial" charset="0"/>
              </a:rPr>
              <a:t>FIELD GEOLOGY</a:t>
            </a:r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endParaRPr lang="tr-TR" b="1" dirty="0">
              <a:solidFill>
                <a:schemeClr val="accent2"/>
              </a:solidFill>
              <a:latin typeface="Arial" charset="0"/>
            </a:endParaRPr>
          </a:p>
          <a:p>
            <a:pPr algn="ctr"/>
            <a:r>
              <a:rPr lang="tr-TR" b="1" dirty="0" err="1" smtClean="0">
                <a:solidFill>
                  <a:schemeClr val="accent2"/>
                </a:solidFill>
              </a:rPr>
              <a:t>Week</a:t>
            </a:r>
            <a:r>
              <a:rPr lang="tr-TR" b="1" dirty="0" smtClean="0">
                <a:solidFill>
                  <a:schemeClr val="accent2"/>
                </a:solidFill>
              </a:rPr>
              <a:t> </a:t>
            </a:r>
            <a:r>
              <a:rPr lang="tr-TR" b="1" dirty="0" smtClean="0">
                <a:solidFill>
                  <a:schemeClr val="accent2"/>
                </a:solidFill>
              </a:rPr>
              <a:t>6</a:t>
            </a:r>
            <a:endParaRPr lang="tr-TR" b="1" dirty="0" smtClean="0">
              <a:solidFill>
                <a:schemeClr val="accent2"/>
              </a:solidFill>
            </a:endParaRPr>
          </a:p>
          <a:p>
            <a:pPr algn="ctr"/>
            <a:endParaRPr lang="tr-TR" b="1" dirty="0">
              <a:solidFill>
                <a:schemeClr val="accent2"/>
              </a:solidFill>
            </a:endParaRPr>
          </a:p>
          <a:p>
            <a:pPr algn="ctr"/>
            <a:r>
              <a:rPr lang="tr-TR" b="1" dirty="0" smtClean="0">
                <a:solidFill>
                  <a:schemeClr val="accent2"/>
                </a:solidFill>
              </a:rPr>
              <a:t>COVID_19_Break</a:t>
            </a:r>
            <a:r>
              <a:rPr lang="tr-TR" b="1" dirty="0" smtClean="0">
                <a:solidFill>
                  <a:schemeClr val="accent2"/>
                </a:solidFill>
              </a:rPr>
              <a:t> </a:t>
            </a:r>
            <a:endParaRPr lang="en-US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628</TotalTime>
  <Words>5</Words>
  <Application>Microsoft Office PowerPoint</Application>
  <PresentationFormat>Ekran Gösterisi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4" baseType="lpstr">
      <vt:lpstr>Arial</vt:lpstr>
      <vt:lpstr>Times New Roman</vt:lpstr>
      <vt:lpstr>Default Design</vt:lpstr>
      <vt:lpstr>PowerPoint Sunusu</vt:lpstr>
    </vt:vector>
  </TitlesOfParts>
  <Company>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MUSTAFA ERGIN</dc:creator>
  <cp:lastModifiedBy>Asus</cp:lastModifiedBy>
  <cp:revision>73</cp:revision>
  <dcterms:created xsi:type="dcterms:W3CDTF">2009-03-22T16:38:55Z</dcterms:created>
  <dcterms:modified xsi:type="dcterms:W3CDTF">2020-05-10T19:05:31Z</dcterms:modified>
</cp:coreProperties>
</file>