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2" r:id="rId3"/>
    <p:sldId id="256" r:id="rId4"/>
    <p:sldId id="264" r:id="rId5"/>
    <p:sldId id="258" r:id="rId6"/>
    <p:sldId id="259" r:id="rId7"/>
    <p:sldId id="260" r:id="rId8"/>
    <p:sldId id="271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7"/>
    <p:restoredTop sz="94705"/>
  </p:normalViewPr>
  <p:slideViewPr>
    <p:cSldViewPr snapToGrid="0" snapToObjects="1">
      <p:cViewPr varScale="1">
        <p:scale>
          <a:sx n="85" d="100"/>
          <a:sy n="85" d="100"/>
        </p:scale>
        <p:origin x="18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53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455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14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28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468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623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128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074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126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32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67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926A3-AF4F-B942-AC71-D568FF92A905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FD23-6996-E748-8EC9-12229FDB7F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65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38304" y="1998246"/>
            <a:ext cx="6305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/>
              <a:t>REPRODÜKTİF SÜRÜ SAĞLIĞI</a:t>
            </a:r>
            <a:endParaRPr lang="tr-TR" sz="40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4348" y="420213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/>
              <a:t>Prof.Dr</a:t>
            </a:r>
            <a:r>
              <a:rPr lang="tr-TR" sz="2800" dirty="0" smtClean="0"/>
              <a:t>. Şükrü </a:t>
            </a:r>
            <a:r>
              <a:rPr lang="tr-TR" sz="2800" dirty="0" err="1" smtClean="0"/>
              <a:t>Küplülü</a:t>
            </a:r>
            <a:endParaRPr lang="tr-TR" sz="2800" dirty="0"/>
          </a:p>
        </p:txBody>
      </p:sp>
      <p:pic>
        <p:nvPicPr>
          <p:cNvPr id="6" name="Picture 4" descr="au_amble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160722"/>
            <a:ext cx="1763687" cy="1768936"/>
          </a:xfrm>
          <a:prstGeom prst="rect">
            <a:avLst/>
          </a:prstGeom>
        </p:spPr>
      </p:pic>
      <p:pic>
        <p:nvPicPr>
          <p:cNvPr id="7" name="Picture 5" descr="1067241575veteriner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3" y="182606"/>
            <a:ext cx="1743456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25" y="707887"/>
            <a:ext cx="8751875" cy="564794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119921" y="2848132"/>
            <a:ext cx="286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smtClean="0">
                <a:solidFill>
                  <a:srgbClr val="FF0000"/>
                </a:solidFill>
              </a:rPr>
              <a:t>inek bölmeleri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12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32" y="794479"/>
            <a:ext cx="8474439" cy="554636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276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32" y="707885"/>
            <a:ext cx="10088381" cy="542309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19921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23272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1" y="962719"/>
            <a:ext cx="8404879" cy="5469077"/>
          </a:xfr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3715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3" y="1169233"/>
            <a:ext cx="8779633" cy="5007730"/>
          </a:xfr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3753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244184"/>
            <a:ext cx="8624735" cy="4932779"/>
          </a:xfr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90666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16" y="959371"/>
            <a:ext cx="9144000" cy="523906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9921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523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73308" y="26286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 smtClean="0"/>
              <a:t>TESİS KURULUMU</a:t>
            </a:r>
            <a:endParaRPr lang="tr-TR" sz="4800" b="1" dirty="0"/>
          </a:p>
        </p:txBody>
      </p:sp>
    </p:spTree>
    <p:extLst>
      <p:ext uri="{BB962C8B-B14F-4D97-AF65-F5344CB8AC3E}">
        <p14:creationId xmlns:p14="http://schemas.microsoft.com/office/powerpoint/2010/main" val="100083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09182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0"/>
            <a:ext cx="7292454" cy="645539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04716" y="1950422"/>
            <a:ext cx="43394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u="sng" dirty="0" smtClean="0">
                <a:solidFill>
                  <a:srgbClr val="FF0000"/>
                </a:solidFill>
              </a:rPr>
              <a:t>Coğrafi Bölgeye uygun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tr-TR" sz="3600" b="1" dirty="0" smtClean="0">
                <a:solidFill>
                  <a:schemeClr val="accent6"/>
                </a:solidFill>
              </a:rPr>
              <a:t>Tesis kurulumu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ü"/>
            </a:pPr>
            <a:r>
              <a:rPr lang="tr-TR" sz="3600" b="1" dirty="0">
                <a:solidFill>
                  <a:schemeClr val="accent6"/>
                </a:solidFill>
              </a:rPr>
              <a:t>H</a:t>
            </a:r>
            <a:r>
              <a:rPr lang="tr-TR" sz="3600" b="1" dirty="0" smtClean="0">
                <a:solidFill>
                  <a:schemeClr val="accent6"/>
                </a:solidFill>
              </a:rPr>
              <a:t>ayvan seçimi</a:t>
            </a:r>
          </a:p>
          <a:p>
            <a:endParaRPr lang="tr-TR" sz="1600" dirty="0"/>
          </a:p>
        </p:txBody>
      </p:sp>
      <p:sp>
        <p:nvSpPr>
          <p:cNvPr id="2" name="Metin kutusu 1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75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http://www.michigan.gov/images/MDA_NewCowHouse_51246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146" y="959369"/>
            <a:ext cx="9157547" cy="537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etin kutusu 2"/>
          <p:cNvSpPr txBox="1"/>
          <p:nvPr/>
        </p:nvSpPr>
        <p:spPr>
          <a:xfrm>
            <a:off x="109182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23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05"/>
            <a:ext cx="5513696" cy="59845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96" y="573205"/>
            <a:ext cx="6177887" cy="598454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0" y="-134681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90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0" y="-83685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2" y="962167"/>
            <a:ext cx="8302388" cy="564849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0" y="769301"/>
            <a:ext cx="96216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u="sng" dirty="0" smtClean="0">
                <a:solidFill>
                  <a:srgbClr val="FF0000"/>
                </a:solidFill>
              </a:rPr>
              <a:t>Tesisi kurulumunda nelere dikkat edilmeli</a:t>
            </a:r>
          </a:p>
          <a:p>
            <a:pPr marL="571500" indent="-571500">
              <a:buFont typeface="Arial" charset="0"/>
              <a:buChar char="•"/>
            </a:pPr>
            <a:r>
              <a:rPr lang="tr-TR" sz="4000" dirty="0" smtClean="0"/>
              <a:t>Arazi seçimi</a:t>
            </a:r>
          </a:p>
          <a:p>
            <a:pPr marL="571500" indent="-571500">
              <a:buFont typeface="Arial" charset="0"/>
              <a:buChar char="•"/>
            </a:pPr>
            <a:r>
              <a:rPr lang="tr-TR" sz="4000" dirty="0" smtClean="0"/>
              <a:t>Alt yapı</a:t>
            </a:r>
          </a:p>
          <a:p>
            <a:pPr marL="571500" indent="-571500">
              <a:buFont typeface="Arial" charset="0"/>
              <a:buChar char="•"/>
            </a:pPr>
            <a:r>
              <a:rPr lang="tr-TR" sz="4000" dirty="0" smtClean="0"/>
              <a:t>Su kaynağı</a:t>
            </a:r>
          </a:p>
          <a:p>
            <a:pPr marL="571500" indent="-571500">
              <a:buFont typeface="Arial" charset="0"/>
              <a:buChar char="•"/>
            </a:pPr>
            <a:r>
              <a:rPr lang="tr-TR" sz="4000" dirty="0" smtClean="0"/>
              <a:t>İklim</a:t>
            </a:r>
          </a:p>
          <a:p>
            <a:pPr marL="571500" indent="-571500">
              <a:buFont typeface="Arial" charset="0"/>
              <a:buChar char="•"/>
            </a:pPr>
            <a:r>
              <a:rPr lang="tr-TR" sz="4000" dirty="0"/>
              <a:t>P</a:t>
            </a:r>
            <a:r>
              <a:rPr lang="tr-TR" sz="4000" dirty="0" smtClean="0"/>
              <a:t>azara ulaşım</a:t>
            </a:r>
          </a:p>
          <a:p>
            <a:pPr marL="571500" indent="-571500">
              <a:buFont typeface="Arial" charset="0"/>
              <a:buChar char="•"/>
            </a:pPr>
            <a:r>
              <a:rPr lang="tr-TR" sz="4000" dirty="0" smtClean="0"/>
              <a:t>mera</a:t>
            </a:r>
          </a:p>
          <a:p>
            <a:pPr marL="571500" indent="-571500">
              <a:buFont typeface="Arial" charset="0"/>
              <a:buChar char="•"/>
            </a:pPr>
            <a:r>
              <a:rPr lang="tr-TR" sz="4000" dirty="0" smtClean="0"/>
              <a:t>Grup bölümleri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012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0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6" y="663716"/>
            <a:ext cx="8984776" cy="567712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0" y="2743199"/>
            <a:ext cx="311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Buzağı bölümleri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70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dirty="0" smtClean="0"/>
              <a:t>, 2015 TİGEM)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0" y="0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" y="707887"/>
            <a:ext cx="10677993" cy="57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0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0" y="-83685"/>
            <a:ext cx="3320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Tesis Kurulumu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3" y="609210"/>
            <a:ext cx="9054060" cy="585155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0" y="2638269"/>
            <a:ext cx="234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smtClean="0">
                <a:solidFill>
                  <a:srgbClr val="FF0000"/>
                </a:solidFill>
              </a:rPr>
              <a:t>Sağım hane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394491" y="6488668"/>
            <a:ext cx="30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</a:t>
            </a:r>
            <a:r>
              <a:rPr lang="tr-TR" dirty="0" err="1" smtClean="0"/>
              <a:t>vural</a:t>
            </a:r>
            <a:r>
              <a:rPr lang="tr-TR" smtClean="0"/>
              <a:t>, 2015 TİGEM)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0658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155</Words>
  <Application>Microsoft Macintosh PowerPoint</Application>
  <PresentationFormat>Geniş Ekran</PresentationFormat>
  <Paragraphs>42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Wingdings</vt:lpstr>
      <vt:lpstr>Arial</vt:lpstr>
      <vt:lpstr>Office Teması</vt:lpstr>
      <vt:lpstr>PowerPoint Sunusu</vt:lpstr>
      <vt:lpstr>TESİS KURULUMU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10</cp:revision>
  <dcterms:created xsi:type="dcterms:W3CDTF">2018-01-16T20:04:14Z</dcterms:created>
  <dcterms:modified xsi:type="dcterms:W3CDTF">2018-01-18T11:25:37Z</dcterms:modified>
</cp:coreProperties>
</file>