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8" r:id="rId5"/>
    <p:sldId id="271" r:id="rId6"/>
    <p:sldId id="272" r:id="rId7"/>
    <p:sldId id="273" r:id="rId8"/>
    <p:sldId id="274" r:id="rId9"/>
    <p:sldId id="276" r:id="rId10"/>
    <p:sldId id="277" r:id="rId11"/>
    <p:sldId id="285" r:id="rId12"/>
    <p:sldId id="28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01C930-1390-4267-9AC6-80994A2BAF63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9D66B01-A070-4684-A4A5-C822B19A89A8}">
      <dgm:prSet phldrT="[Metin]"/>
      <dgm:spPr/>
      <dgm:t>
        <a:bodyPr/>
        <a:lstStyle/>
        <a:p>
          <a:r>
            <a:rPr lang="tr-TR" dirty="0" smtClean="0"/>
            <a:t>Demografik</a:t>
          </a:r>
          <a:endParaRPr lang="tr-TR" dirty="0"/>
        </a:p>
      </dgm:t>
    </dgm:pt>
    <dgm:pt modelId="{99235097-7399-485A-BD8B-5F6D3D191CE6}" type="parTrans" cxnId="{48372648-195A-419D-9A7E-CB7E7A04E906}">
      <dgm:prSet/>
      <dgm:spPr/>
      <dgm:t>
        <a:bodyPr/>
        <a:lstStyle/>
        <a:p>
          <a:endParaRPr lang="tr-TR"/>
        </a:p>
      </dgm:t>
    </dgm:pt>
    <dgm:pt modelId="{488BE47D-49F6-4549-BD74-D24D201332D2}" type="sibTrans" cxnId="{48372648-195A-419D-9A7E-CB7E7A04E906}">
      <dgm:prSet/>
      <dgm:spPr/>
      <dgm:t>
        <a:bodyPr/>
        <a:lstStyle/>
        <a:p>
          <a:endParaRPr lang="tr-TR"/>
        </a:p>
      </dgm:t>
    </dgm:pt>
    <dgm:pt modelId="{32160A7C-F7AB-4316-9CE2-4AE2D319AA34}">
      <dgm:prSet phldrT="[Metin]"/>
      <dgm:spPr/>
      <dgm:t>
        <a:bodyPr/>
        <a:lstStyle/>
        <a:p>
          <a:r>
            <a:rPr lang="tr-TR" dirty="0" err="1" smtClean="0"/>
            <a:t>Psikografik</a:t>
          </a:r>
          <a:endParaRPr lang="tr-TR" dirty="0"/>
        </a:p>
      </dgm:t>
    </dgm:pt>
    <dgm:pt modelId="{C8B28F37-A099-4452-BD00-C6F1EC30FDD1}" type="parTrans" cxnId="{85B9A9E7-D145-49BF-ADBF-C5FAFD5A404F}">
      <dgm:prSet/>
      <dgm:spPr/>
      <dgm:t>
        <a:bodyPr/>
        <a:lstStyle/>
        <a:p>
          <a:endParaRPr lang="tr-TR"/>
        </a:p>
      </dgm:t>
    </dgm:pt>
    <dgm:pt modelId="{BD88EFEF-5964-4E9F-94BD-E3CE88501596}" type="sibTrans" cxnId="{85B9A9E7-D145-49BF-ADBF-C5FAFD5A404F}">
      <dgm:prSet/>
      <dgm:spPr/>
      <dgm:t>
        <a:bodyPr/>
        <a:lstStyle/>
        <a:p>
          <a:endParaRPr lang="tr-TR"/>
        </a:p>
      </dgm:t>
    </dgm:pt>
    <dgm:pt modelId="{D6DE177E-E2FA-4970-9195-3525BF3FFBCD}">
      <dgm:prSet phldrT="[Metin]"/>
      <dgm:spPr/>
      <dgm:t>
        <a:bodyPr/>
        <a:lstStyle/>
        <a:p>
          <a:r>
            <a:rPr lang="tr-TR" dirty="0" smtClean="0"/>
            <a:t>Kuşaklar</a:t>
          </a:r>
          <a:endParaRPr lang="tr-TR" dirty="0"/>
        </a:p>
      </dgm:t>
    </dgm:pt>
    <dgm:pt modelId="{48AC5C42-A4BB-4AB2-B1E4-2BEC49047EF7}" type="parTrans" cxnId="{648076B2-1AC9-4415-82E3-F0AEE2D2072D}">
      <dgm:prSet/>
      <dgm:spPr/>
      <dgm:t>
        <a:bodyPr/>
        <a:lstStyle/>
        <a:p>
          <a:endParaRPr lang="tr-TR"/>
        </a:p>
      </dgm:t>
    </dgm:pt>
    <dgm:pt modelId="{55548AB3-F198-4363-B9FC-6CD61EE08481}" type="sibTrans" cxnId="{648076B2-1AC9-4415-82E3-F0AEE2D2072D}">
      <dgm:prSet/>
      <dgm:spPr/>
      <dgm:t>
        <a:bodyPr/>
        <a:lstStyle/>
        <a:p>
          <a:endParaRPr lang="tr-TR"/>
        </a:p>
      </dgm:t>
    </dgm:pt>
    <dgm:pt modelId="{B00E2169-B822-440A-9434-AA6A48F452FA}">
      <dgm:prSet phldrT="[Metin]"/>
      <dgm:spPr/>
      <dgm:t>
        <a:bodyPr/>
        <a:lstStyle/>
        <a:p>
          <a:r>
            <a:rPr lang="tr-TR" dirty="0" smtClean="0"/>
            <a:t>Coğrafi</a:t>
          </a:r>
          <a:endParaRPr lang="tr-TR" dirty="0"/>
        </a:p>
      </dgm:t>
    </dgm:pt>
    <dgm:pt modelId="{F2EC19C7-65E8-43E3-83AD-A49767C0949E}" type="parTrans" cxnId="{B5382DAB-5120-4D01-AB71-3FA0ACB3D11B}">
      <dgm:prSet/>
      <dgm:spPr/>
      <dgm:t>
        <a:bodyPr/>
        <a:lstStyle/>
        <a:p>
          <a:endParaRPr lang="tr-TR"/>
        </a:p>
      </dgm:t>
    </dgm:pt>
    <dgm:pt modelId="{89322F25-E261-43F6-A80B-8C135510996D}" type="sibTrans" cxnId="{B5382DAB-5120-4D01-AB71-3FA0ACB3D11B}">
      <dgm:prSet/>
      <dgm:spPr/>
      <dgm:t>
        <a:bodyPr/>
        <a:lstStyle/>
        <a:p>
          <a:endParaRPr lang="tr-TR"/>
        </a:p>
      </dgm:t>
    </dgm:pt>
    <dgm:pt modelId="{89474F4E-1ED6-42FE-BD51-89E0D7A9BAC8}">
      <dgm:prSet phldrT="[Metin]"/>
      <dgm:spPr/>
      <dgm:t>
        <a:bodyPr/>
        <a:lstStyle/>
        <a:p>
          <a:r>
            <a:rPr lang="tr-TR" dirty="0" smtClean="0"/>
            <a:t>Fayda </a:t>
          </a:r>
          <a:endParaRPr lang="tr-TR" dirty="0"/>
        </a:p>
      </dgm:t>
    </dgm:pt>
    <dgm:pt modelId="{8F657B1B-186D-44F6-8DE4-32EF94F23234}" type="parTrans" cxnId="{4770D0F3-084B-4E0C-B851-F90EDF472EE7}">
      <dgm:prSet/>
      <dgm:spPr/>
      <dgm:t>
        <a:bodyPr/>
        <a:lstStyle/>
        <a:p>
          <a:endParaRPr lang="tr-TR"/>
        </a:p>
      </dgm:t>
    </dgm:pt>
    <dgm:pt modelId="{1521D63E-9825-4B34-BCD8-4B151EF0C1EC}" type="sibTrans" cxnId="{4770D0F3-084B-4E0C-B851-F90EDF472EE7}">
      <dgm:prSet/>
      <dgm:spPr/>
      <dgm:t>
        <a:bodyPr/>
        <a:lstStyle/>
        <a:p>
          <a:endParaRPr lang="tr-TR"/>
        </a:p>
      </dgm:t>
    </dgm:pt>
    <dgm:pt modelId="{EC0C16C9-0E5C-400C-91A9-C5FEE82BD708}">
      <dgm:prSet phldrT="[Metin]"/>
      <dgm:spPr/>
      <dgm:t>
        <a:bodyPr/>
        <a:lstStyle/>
        <a:p>
          <a:r>
            <a:rPr lang="tr-TR" dirty="0" smtClean="0"/>
            <a:t>Kullanım </a:t>
          </a:r>
          <a:endParaRPr lang="tr-TR" dirty="0"/>
        </a:p>
      </dgm:t>
    </dgm:pt>
    <dgm:pt modelId="{F66A38C0-17D9-42C5-A9D5-E1313334E03D}" type="parTrans" cxnId="{8CC0284B-3A89-417F-A0D4-405D50762F30}">
      <dgm:prSet/>
      <dgm:spPr/>
      <dgm:t>
        <a:bodyPr/>
        <a:lstStyle/>
        <a:p>
          <a:endParaRPr lang="tr-TR"/>
        </a:p>
      </dgm:t>
    </dgm:pt>
    <dgm:pt modelId="{ACB30E50-1C4A-465C-A025-E09FC9C79E1D}" type="sibTrans" cxnId="{8CC0284B-3A89-417F-A0D4-405D50762F30}">
      <dgm:prSet/>
      <dgm:spPr/>
      <dgm:t>
        <a:bodyPr/>
        <a:lstStyle/>
        <a:p>
          <a:endParaRPr lang="tr-TR"/>
        </a:p>
      </dgm:t>
    </dgm:pt>
    <dgm:pt modelId="{8B75D66A-17A1-4E6E-B52B-0AC49918337D}" type="pres">
      <dgm:prSet presAssocID="{9801C930-1390-4267-9AC6-80994A2BAF6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7F4B3DB-9D5D-46FD-964E-F7A2D13DF255}" type="pres">
      <dgm:prSet presAssocID="{89D66B01-A070-4684-A4A5-C822B19A89A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6E4BB0-2BF7-41BD-B55E-01ECC676F7D3}" type="pres">
      <dgm:prSet presAssocID="{488BE47D-49F6-4549-BD74-D24D201332D2}" presName="sibTrans" presStyleCnt="0"/>
      <dgm:spPr/>
    </dgm:pt>
    <dgm:pt modelId="{E172EE2E-8899-4864-A15B-8F3AAFF8F198}" type="pres">
      <dgm:prSet presAssocID="{32160A7C-F7AB-4316-9CE2-4AE2D319AA3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6DD4D72-6123-47EF-AABA-7CC844BAE7B0}" type="pres">
      <dgm:prSet presAssocID="{BD88EFEF-5964-4E9F-94BD-E3CE88501596}" presName="sibTrans" presStyleCnt="0"/>
      <dgm:spPr/>
    </dgm:pt>
    <dgm:pt modelId="{B4A6D39D-893A-48DA-9838-220D66CA6773}" type="pres">
      <dgm:prSet presAssocID="{D6DE177E-E2FA-4970-9195-3525BF3FFBC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2386BF3-8F2F-4562-9B53-C0A7341CDE2C}" type="pres">
      <dgm:prSet presAssocID="{55548AB3-F198-4363-B9FC-6CD61EE08481}" presName="sibTrans" presStyleCnt="0"/>
      <dgm:spPr/>
    </dgm:pt>
    <dgm:pt modelId="{31FDE821-4C82-44C0-A939-28749ABE6CBE}" type="pres">
      <dgm:prSet presAssocID="{B00E2169-B822-440A-9434-AA6A48F452F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9E2B0A-C980-49AC-AF90-0B2078331DE6}" type="pres">
      <dgm:prSet presAssocID="{89322F25-E261-43F6-A80B-8C135510996D}" presName="sibTrans" presStyleCnt="0"/>
      <dgm:spPr/>
    </dgm:pt>
    <dgm:pt modelId="{AC16787F-7DAF-4610-90CD-AA5AC1576874}" type="pres">
      <dgm:prSet presAssocID="{89474F4E-1ED6-42FE-BD51-89E0D7A9BAC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A140D3-B5CB-469B-B49B-29337FD00805}" type="pres">
      <dgm:prSet presAssocID="{1521D63E-9825-4B34-BCD8-4B151EF0C1EC}" presName="sibTrans" presStyleCnt="0"/>
      <dgm:spPr/>
    </dgm:pt>
    <dgm:pt modelId="{ACD5F1D8-DF22-49CE-8173-E2082B25264A}" type="pres">
      <dgm:prSet presAssocID="{EC0C16C9-0E5C-400C-91A9-C5FEE82BD70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3E5D457-84BD-49EB-AB12-967774EB3E3D}" type="presOf" srcId="{EC0C16C9-0E5C-400C-91A9-C5FEE82BD708}" destId="{ACD5F1D8-DF22-49CE-8173-E2082B25264A}" srcOrd="0" destOrd="0" presId="urn:microsoft.com/office/officeart/2005/8/layout/default#2"/>
    <dgm:cxn modelId="{7A020579-B117-4F9E-A654-A4C19A7824D5}" type="presOf" srcId="{89D66B01-A070-4684-A4A5-C822B19A89A8}" destId="{E7F4B3DB-9D5D-46FD-964E-F7A2D13DF255}" srcOrd="0" destOrd="0" presId="urn:microsoft.com/office/officeart/2005/8/layout/default#2"/>
    <dgm:cxn modelId="{4770D0F3-084B-4E0C-B851-F90EDF472EE7}" srcId="{9801C930-1390-4267-9AC6-80994A2BAF63}" destId="{89474F4E-1ED6-42FE-BD51-89E0D7A9BAC8}" srcOrd="4" destOrd="0" parTransId="{8F657B1B-186D-44F6-8DE4-32EF94F23234}" sibTransId="{1521D63E-9825-4B34-BCD8-4B151EF0C1EC}"/>
    <dgm:cxn modelId="{6646CD5E-B223-4F13-BA8C-32B4DB56291A}" type="presOf" srcId="{D6DE177E-E2FA-4970-9195-3525BF3FFBCD}" destId="{B4A6D39D-893A-48DA-9838-220D66CA6773}" srcOrd="0" destOrd="0" presId="urn:microsoft.com/office/officeart/2005/8/layout/default#2"/>
    <dgm:cxn modelId="{B5382DAB-5120-4D01-AB71-3FA0ACB3D11B}" srcId="{9801C930-1390-4267-9AC6-80994A2BAF63}" destId="{B00E2169-B822-440A-9434-AA6A48F452FA}" srcOrd="3" destOrd="0" parTransId="{F2EC19C7-65E8-43E3-83AD-A49767C0949E}" sibTransId="{89322F25-E261-43F6-A80B-8C135510996D}"/>
    <dgm:cxn modelId="{E47BE864-4BB2-49E4-8AB6-33248A787E6E}" type="presOf" srcId="{B00E2169-B822-440A-9434-AA6A48F452FA}" destId="{31FDE821-4C82-44C0-A939-28749ABE6CBE}" srcOrd="0" destOrd="0" presId="urn:microsoft.com/office/officeart/2005/8/layout/default#2"/>
    <dgm:cxn modelId="{48372648-195A-419D-9A7E-CB7E7A04E906}" srcId="{9801C930-1390-4267-9AC6-80994A2BAF63}" destId="{89D66B01-A070-4684-A4A5-C822B19A89A8}" srcOrd="0" destOrd="0" parTransId="{99235097-7399-485A-BD8B-5F6D3D191CE6}" sibTransId="{488BE47D-49F6-4549-BD74-D24D201332D2}"/>
    <dgm:cxn modelId="{8CC0284B-3A89-417F-A0D4-405D50762F30}" srcId="{9801C930-1390-4267-9AC6-80994A2BAF63}" destId="{EC0C16C9-0E5C-400C-91A9-C5FEE82BD708}" srcOrd="5" destOrd="0" parTransId="{F66A38C0-17D9-42C5-A9D5-E1313334E03D}" sibTransId="{ACB30E50-1C4A-465C-A025-E09FC9C79E1D}"/>
    <dgm:cxn modelId="{CC5E343B-07FF-4AE9-BCDF-C03C7E72631A}" type="presOf" srcId="{89474F4E-1ED6-42FE-BD51-89E0D7A9BAC8}" destId="{AC16787F-7DAF-4610-90CD-AA5AC1576874}" srcOrd="0" destOrd="0" presId="urn:microsoft.com/office/officeart/2005/8/layout/default#2"/>
    <dgm:cxn modelId="{78E65E59-D939-4C3B-9587-2B3BEBA8F674}" type="presOf" srcId="{32160A7C-F7AB-4316-9CE2-4AE2D319AA34}" destId="{E172EE2E-8899-4864-A15B-8F3AAFF8F198}" srcOrd="0" destOrd="0" presId="urn:microsoft.com/office/officeart/2005/8/layout/default#2"/>
    <dgm:cxn modelId="{648076B2-1AC9-4415-82E3-F0AEE2D2072D}" srcId="{9801C930-1390-4267-9AC6-80994A2BAF63}" destId="{D6DE177E-E2FA-4970-9195-3525BF3FFBCD}" srcOrd="2" destOrd="0" parTransId="{48AC5C42-A4BB-4AB2-B1E4-2BEC49047EF7}" sibTransId="{55548AB3-F198-4363-B9FC-6CD61EE08481}"/>
    <dgm:cxn modelId="{85B9A9E7-D145-49BF-ADBF-C5FAFD5A404F}" srcId="{9801C930-1390-4267-9AC6-80994A2BAF63}" destId="{32160A7C-F7AB-4316-9CE2-4AE2D319AA34}" srcOrd="1" destOrd="0" parTransId="{C8B28F37-A099-4452-BD00-C6F1EC30FDD1}" sibTransId="{BD88EFEF-5964-4E9F-94BD-E3CE88501596}"/>
    <dgm:cxn modelId="{9D6765E4-5829-42B2-B933-18B24B4399DD}" type="presOf" srcId="{9801C930-1390-4267-9AC6-80994A2BAF63}" destId="{8B75D66A-17A1-4E6E-B52B-0AC49918337D}" srcOrd="0" destOrd="0" presId="urn:microsoft.com/office/officeart/2005/8/layout/default#2"/>
    <dgm:cxn modelId="{F4A88321-CD2F-460C-92DE-85506D299701}" type="presParOf" srcId="{8B75D66A-17A1-4E6E-B52B-0AC49918337D}" destId="{E7F4B3DB-9D5D-46FD-964E-F7A2D13DF255}" srcOrd="0" destOrd="0" presId="urn:microsoft.com/office/officeart/2005/8/layout/default#2"/>
    <dgm:cxn modelId="{D184838E-6798-475E-AA4D-C085D25E2197}" type="presParOf" srcId="{8B75D66A-17A1-4E6E-B52B-0AC49918337D}" destId="{3D6E4BB0-2BF7-41BD-B55E-01ECC676F7D3}" srcOrd="1" destOrd="0" presId="urn:microsoft.com/office/officeart/2005/8/layout/default#2"/>
    <dgm:cxn modelId="{E180B802-6A5F-4F15-9F43-0F52B6C94F2C}" type="presParOf" srcId="{8B75D66A-17A1-4E6E-B52B-0AC49918337D}" destId="{E172EE2E-8899-4864-A15B-8F3AAFF8F198}" srcOrd="2" destOrd="0" presId="urn:microsoft.com/office/officeart/2005/8/layout/default#2"/>
    <dgm:cxn modelId="{5F23F771-9E77-4D66-8DC7-3E622CD6101E}" type="presParOf" srcId="{8B75D66A-17A1-4E6E-B52B-0AC49918337D}" destId="{36DD4D72-6123-47EF-AABA-7CC844BAE7B0}" srcOrd="3" destOrd="0" presId="urn:microsoft.com/office/officeart/2005/8/layout/default#2"/>
    <dgm:cxn modelId="{535FF871-F626-4369-8774-402DC3965DDF}" type="presParOf" srcId="{8B75D66A-17A1-4E6E-B52B-0AC49918337D}" destId="{B4A6D39D-893A-48DA-9838-220D66CA6773}" srcOrd="4" destOrd="0" presId="urn:microsoft.com/office/officeart/2005/8/layout/default#2"/>
    <dgm:cxn modelId="{AAA17990-702F-46C7-9906-34F5F9D5D9D6}" type="presParOf" srcId="{8B75D66A-17A1-4E6E-B52B-0AC49918337D}" destId="{D2386BF3-8F2F-4562-9B53-C0A7341CDE2C}" srcOrd="5" destOrd="0" presId="urn:microsoft.com/office/officeart/2005/8/layout/default#2"/>
    <dgm:cxn modelId="{587E035E-BA63-4909-8BC4-FAADB38A57E4}" type="presParOf" srcId="{8B75D66A-17A1-4E6E-B52B-0AC49918337D}" destId="{31FDE821-4C82-44C0-A939-28749ABE6CBE}" srcOrd="6" destOrd="0" presId="urn:microsoft.com/office/officeart/2005/8/layout/default#2"/>
    <dgm:cxn modelId="{C1050634-5EEB-451D-8EF7-F4AB32E82136}" type="presParOf" srcId="{8B75D66A-17A1-4E6E-B52B-0AC49918337D}" destId="{239E2B0A-C980-49AC-AF90-0B2078331DE6}" srcOrd="7" destOrd="0" presId="urn:microsoft.com/office/officeart/2005/8/layout/default#2"/>
    <dgm:cxn modelId="{883B691E-311B-46B5-9859-AB094FBA9B52}" type="presParOf" srcId="{8B75D66A-17A1-4E6E-B52B-0AC49918337D}" destId="{AC16787F-7DAF-4610-90CD-AA5AC1576874}" srcOrd="8" destOrd="0" presId="urn:microsoft.com/office/officeart/2005/8/layout/default#2"/>
    <dgm:cxn modelId="{1FD2D5E4-003A-4A24-930E-968D1EAB1940}" type="presParOf" srcId="{8B75D66A-17A1-4E6E-B52B-0AC49918337D}" destId="{69A140D3-B5CB-469B-B49B-29337FD00805}" srcOrd="9" destOrd="0" presId="urn:microsoft.com/office/officeart/2005/8/layout/default#2"/>
    <dgm:cxn modelId="{5E7B9DEC-499A-4801-AC29-16E4C65CD6E9}" type="presParOf" srcId="{8B75D66A-17A1-4E6E-B52B-0AC49918337D}" destId="{ACD5F1D8-DF22-49CE-8173-E2082B25264A}" srcOrd="1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4B3DB-9D5D-46FD-964E-F7A2D13DF255}">
      <dsp:nvSpPr>
        <dsp:cNvPr id="0" name=""/>
        <dsp:cNvSpPr/>
      </dsp:nvSpPr>
      <dsp:spPr>
        <a:xfrm>
          <a:off x="873125" y="221"/>
          <a:ext cx="1994296" cy="1196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Demografik</a:t>
          </a:r>
          <a:endParaRPr lang="tr-TR" sz="2900" kern="1200" dirty="0"/>
        </a:p>
      </dsp:txBody>
      <dsp:txXfrm>
        <a:off x="873125" y="221"/>
        <a:ext cx="1994296" cy="1196578"/>
      </dsp:txXfrm>
    </dsp:sp>
    <dsp:sp modelId="{E172EE2E-8899-4864-A15B-8F3AAFF8F198}">
      <dsp:nvSpPr>
        <dsp:cNvPr id="0" name=""/>
        <dsp:cNvSpPr/>
      </dsp:nvSpPr>
      <dsp:spPr>
        <a:xfrm>
          <a:off x="3066851" y="221"/>
          <a:ext cx="1994296" cy="1196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err="1" smtClean="0"/>
            <a:t>Psikografik</a:t>
          </a:r>
          <a:endParaRPr lang="tr-TR" sz="2900" kern="1200" dirty="0"/>
        </a:p>
      </dsp:txBody>
      <dsp:txXfrm>
        <a:off x="3066851" y="221"/>
        <a:ext cx="1994296" cy="1196578"/>
      </dsp:txXfrm>
    </dsp:sp>
    <dsp:sp modelId="{B4A6D39D-893A-48DA-9838-220D66CA6773}">
      <dsp:nvSpPr>
        <dsp:cNvPr id="0" name=""/>
        <dsp:cNvSpPr/>
      </dsp:nvSpPr>
      <dsp:spPr>
        <a:xfrm>
          <a:off x="5260578" y="221"/>
          <a:ext cx="1994296" cy="1196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Kuşaklar</a:t>
          </a:r>
          <a:endParaRPr lang="tr-TR" sz="2900" kern="1200" dirty="0"/>
        </a:p>
      </dsp:txBody>
      <dsp:txXfrm>
        <a:off x="5260578" y="221"/>
        <a:ext cx="1994296" cy="1196578"/>
      </dsp:txXfrm>
    </dsp:sp>
    <dsp:sp modelId="{31FDE821-4C82-44C0-A939-28749ABE6CBE}">
      <dsp:nvSpPr>
        <dsp:cNvPr id="0" name=""/>
        <dsp:cNvSpPr/>
      </dsp:nvSpPr>
      <dsp:spPr>
        <a:xfrm>
          <a:off x="873125" y="1396228"/>
          <a:ext cx="1994296" cy="1196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Coğrafi</a:t>
          </a:r>
          <a:endParaRPr lang="tr-TR" sz="2900" kern="1200" dirty="0"/>
        </a:p>
      </dsp:txBody>
      <dsp:txXfrm>
        <a:off x="873125" y="1396228"/>
        <a:ext cx="1994296" cy="1196578"/>
      </dsp:txXfrm>
    </dsp:sp>
    <dsp:sp modelId="{AC16787F-7DAF-4610-90CD-AA5AC1576874}">
      <dsp:nvSpPr>
        <dsp:cNvPr id="0" name=""/>
        <dsp:cNvSpPr/>
      </dsp:nvSpPr>
      <dsp:spPr>
        <a:xfrm>
          <a:off x="3066851" y="1396228"/>
          <a:ext cx="1994296" cy="1196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Fayda </a:t>
          </a:r>
          <a:endParaRPr lang="tr-TR" sz="2900" kern="1200" dirty="0"/>
        </a:p>
      </dsp:txBody>
      <dsp:txXfrm>
        <a:off x="3066851" y="1396228"/>
        <a:ext cx="1994296" cy="1196578"/>
      </dsp:txXfrm>
    </dsp:sp>
    <dsp:sp modelId="{ACD5F1D8-DF22-49CE-8173-E2082B25264A}">
      <dsp:nvSpPr>
        <dsp:cNvPr id="0" name=""/>
        <dsp:cNvSpPr/>
      </dsp:nvSpPr>
      <dsp:spPr>
        <a:xfrm>
          <a:off x="5260578" y="1396228"/>
          <a:ext cx="1994296" cy="1196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Kullanım </a:t>
          </a:r>
          <a:endParaRPr lang="tr-TR" sz="2900" kern="1200" dirty="0"/>
        </a:p>
      </dsp:txBody>
      <dsp:txXfrm>
        <a:off x="5260578" y="1396228"/>
        <a:ext cx="1994296" cy="1196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202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64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70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01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55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0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9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619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753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767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29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57C67-A937-4C98-A05D-27D66251F6DA}" type="datetimeFigureOut">
              <a:rPr lang="tr-TR" smtClean="0"/>
              <a:pPr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7C8AA-882E-497F-85DC-D226E49E1E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54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Bütünleşik Pazarlama İletişimi Planlama Süreci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1554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Marka Konumlandırma Stratejileri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Ürün özelliği</a:t>
            </a:r>
          </a:p>
          <a:p>
            <a:r>
              <a:rPr lang="tr-TR" dirty="0" smtClean="0"/>
              <a:t>Fiyat kalite ilişkisi</a:t>
            </a:r>
          </a:p>
          <a:p>
            <a:r>
              <a:rPr lang="tr-TR" dirty="0" smtClean="0"/>
              <a:t>Ürünün Kullanımı</a:t>
            </a:r>
            <a:endParaRPr lang="tr-TR" dirty="0"/>
          </a:p>
          <a:p>
            <a:r>
              <a:rPr lang="tr-TR" dirty="0" smtClean="0"/>
              <a:t>Ürün Sınıfı</a:t>
            </a:r>
          </a:p>
          <a:p>
            <a:r>
              <a:rPr lang="tr-TR" dirty="0" smtClean="0"/>
              <a:t> Ürün Kullanıcısı </a:t>
            </a:r>
            <a:endParaRPr lang="tr-TR" dirty="0"/>
          </a:p>
          <a:p>
            <a:r>
              <a:rPr lang="tr-TR" dirty="0" smtClean="0"/>
              <a:t>Rakipler </a:t>
            </a:r>
          </a:p>
          <a:p>
            <a:r>
              <a:rPr lang="tr-TR" dirty="0" smtClean="0"/>
              <a:t>Kültürel </a:t>
            </a:r>
            <a:r>
              <a:rPr lang="tr-TR" dirty="0"/>
              <a:t>Semboller </a:t>
            </a:r>
            <a:endParaRPr lang="tr-TR" dirty="0" smtClean="0"/>
          </a:p>
          <a:p>
            <a:r>
              <a:rPr lang="tr-TR" dirty="0" smtClean="0"/>
              <a:t>Yaşam Biçimi </a:t>
            </a:r>
            <a:endParaRPr lang="tr-TR" dirty="0"/>
          </a:p>
          <a:p>
            <a:r>
              <a:rPr lang="tr-TR" dirty="0" smtClean="0"/>
              <a:t>Marka Kişiliği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791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Markayı Konumlandırırken 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Açıklık</a:t>
            </a:r>
            <a:r>
              <a:rPr lang="tr-TR" dirty="0"/>
              <a:t>: Konumlandırma açık olarak ifade edilmelidir. </a:t>
            </a:r>
          </a:p>
          <a:p>
            <a:r>
              <a:rPr lang="tr-TR" dirty="0" smtClean="0"/>
              <a:t>Basitlik</a:t>
            </a:r>
            <a:r>
              <a:rPr lang="tr-TR" dirty="0"/>
              <a:t>: Konumlandırma basit bir şekilde ifade edilmeli ve tüketicilerin zihninde </a:t>
            </a:r>
            <a:r>
              <a:rPr lang="tr-TR" dirty="0" smtClean="0"/>
              <a:t>karışıklığa neden </a:t>
            </a:r>
            <a:r>
              <a:rPr lang="tr-TR" dirty="0"/>
              <a:t>olmamalıdır.</a:t>
            </a:r>
          </a:p>
          <a:p>
            <a:r>
              <a:rPr lang="tr-TR" dirty="0" smtClean="0"/>
              <a:t>Tutarlılık</a:t>
            </a:r>
            <a:r>
              <a:rPr lang="tr-TR" dirty="0"/>
              <a:t>: Tüketicilerin istek ve ihtiyaçlarıyla tutarlı olacak mesajlar verilmelidir. </a:t>
            </a:r>
          </a:p>
          <a:p>
            <a:r>
              <a:rPr lang="tr-TR" dirty="0" smtClean="0"/>
              <a:t>İnandırıcılık</a:t>
            </a:r>
            <a:r>
              <a:rPr lang="tr-TR" dirty="0"/>
              <a:t>: Konumlandırmada ortaya konan farklılaşmanın inandırıcı olması gerekmektedir. Konumlandırmayla hedef kitlenin zihninde inandırıcı bir etki yaratılmalıdır.</a:t>
            </a:r>
          </a:p>
          <a:p>
            <a:r>
              <a:rPr lang="tr-TR" dirty="0" smtClean="0"/>
              <a:t>Rekabet </a:t>
            </a:r>
            <a:r>
              <a:rPr lang="tr-TR" dirty="0"/>
              <a:t>Edebilme Özelliği: Konumlandırma çabalarıyla ortaya konan farklılıkların pazarda rekabet edebilecek özellikler taşıması gerekmektedir.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8483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Kotler’e</a:t>
            </a:r>
            <a:r>
              <a:rPr lang="tr-TR" dirty="0" smtClean="0"/>
              <a:t> göre konumlandırmada kaçınılması gereken hatalar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Alt </a:t>
            </a:r>
            <a:r>
              <a:rPr lang="tr-TR" dirty="0"/>
              <a:t>Düzeyde Konumlandırmak: Bir markayı satın almak için güçlü bir temel yarar ya da neden gösterememek.</a:t>
            </a:r>
          </a:p>
          <a:p>
            <a:r>
              <a:rPr lang="tr-TR" dirty="0" smtClean="0"/>
              <a:t>Aşırı </a:t>
            </a:r>
            <a:r>
              <a:rPr lang="tr-TR" dirty="0"/>
              <a:t>Düzeyde Konumlandırmak: Bazı olası müşterilerin markayı fark etmemelerine neden olacak derecede dar konumlandırmak.</a:t>
            </a:r>
          </a:p>
          <a:p>
            <a:r>
              <a:rPr lang="tr-TR" dirty="0" smtClean="0"/>
              <a:t>Zihin </a:t>
            </a:r>
            <a:r>
              <a:rPr lang="tr-TR" dirty="0"/>
              <a:t>Bulandıran Konumlandırma: Birbiriyle çelişen iki ya da daha çok yarar iddia etmek.</a:t>
            </a:r>
          </a:p>
          <a:p>
            <a:r>
              <a:rPr lang="tr-TR" dirty="0" smtClean="0"/>
              <a:t>İlgisiz </a:t>
            </a:r>
            <a:r>
              <a:rPr lang="tr-TR" dirty="0"/>
              <a:t>Konumlandırma: Çok az sayıda müşterinin önem vereceği yarar iddia etmek.</a:t>
            </a:r>
          </a:p>
          <a:p>
            <a:r>
              <a:rPr lang="tr-TR" smtClean="0"/>
              <a:t>Kuşkulu </a:t>
            </a:r>
            <a:r>
              <a:rPr lang="tr-TR" dirty="0"/>
              <a:t>Konumlandırma: İnsanların, markanın ya da şirketin gerçekten vaat ettiğini yerine getireceğinden kuşku duyacağı bir yarar iddia etmek.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5124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İletişim kampanyasını tasarlayanlar satılacak ürünü ve potansiyel tüketicileri detaylı bir şekilde analiz etmelidir.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Burada üç tip araştırma belirleyicidir: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Ürün araştırması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Tüketici araştırması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Hedef pazar araştırması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8581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 nasıl bölümlendirilir?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Pazar bölümlendirmesi ihtiyaçları, tutumları ve ilgi alanlarına göre bir markayı tüketen spesifik tüketici ve işletme gruplarını belirlemeye ilişkindir.</a:t>
            </a:r>
          </a:p>
          <a:p>
            <a:endParaRPr lang="tr-TR" dirty="0"/>
          </a:p>
          <a:p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656658071"/>
              </p:ext>
            </p:extLst>
          </p:nvPr>
        </p:nvGraphicFramePr>
        <p:xfrm>
          <a:off x="2032000" y="3545305"/>
          <a:ext cx="8128000" cy="2593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805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Psikografik</a:t>
            </a:r>
            <a:r>
              <a:rPr lang="tr-TR" dirty="0" smtClean="0"/>
              <a:t> Bölümlendirme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Psikografik</a:t>
            </a:r>
            <a:r>
              <a:rPr lang="tr-TR" dirty="0" smtClean="0"/>
              <a:t> değişkenler kişilerin etkinlikleri, ilgileri ve görüşlerinden ortaya çıkar. </a:t>
            </a:r>
          </a:p>
          <a:p>
            <a:endParaRPr lang="tr-TR" dirty="0"/>
          </a:p>
          <a:p>
            <a:r>
              <a:rPr lang="tr-TR" dirty="0" err="1" smtClean="0"/>
              <a:t>Psikografik</a:t>
            </a:r>
            <a:r>
              <a:rPr lang="tr-TR" dirty="0" smtClean="0"/>
              <a:t> veriler demografik verilerle bir araya gelerek pazarlamacıların hedef kitleyi daha iyi analiz etmesine olanak tanır.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104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Jenerasyona dayanan bölümlendirme 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Jenerasyona dayanan bölümlendirme yakın yaştaki kişiler arasında yaşanan ortak deneyim ve olaylara güvenmektedir. </a:t>
            </a:r>
          </a:p>
          <a:p>
            <a:r>
              <a:rPr lang="tr-TR" dirty="0" smtClean="0"/>
              <a:t>X Kuşağı, Y Kuşağı, </a:t>
            </a:r>
            <a:r>
              <a:rPr lang="tr-TR" dirty="0" err="1" smtClean="0"/>
              <a:t>Boomer</a:t>
            </a:r>
            <a:r>
              <a:rPr lang="tr-TR" dirty="0" smtClean="0"/>
              <a:t> Kuşağı, </a:t>
            </a:r>
            <a:r>
              <a:rPr lang="tr-TR" dirty="0" err="1" smtClean="0"/>
              <a:t>Millenials</a:t>
            </a:r>
            <a:r>
              <a:rPr lang="tr-TR" dirty="0" smtClean="0"/>
              <a:t>  vb. </a:t>
            </a:r>
            <a:endParaRPr lang="tr-TR" dirty="0"/>
          </a:p>
        </p:txBody>
      </p:sp>
      <p:pic>
        <p:nvPicPr>
          <p:cNvPr id="9" name="İçerik Yer Tutucusu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502" y="1347537"/>
            <a:ext cx="3970635" cy="5163190"/>
          </a:xfrm>
        </p:spPr>
      </p:pic>
    </p:spTree>
    <p:extLst>
      <p:ext uri="{BB962C8B-B14F-4D97-AF65-F5344CB8AC3E}">
        <p14:creationId xmlns:p14="http://schemas.microsoft.com/office/powerpoint/2010/main" val="1944307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Coğrafi alana göre bölümlendirme 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 Belirli bir coğrafi alan veya bölgede bulunan tüketicilere yönelik yapılan pazarlama stratejilerine coğrafi hedefleme denir. </a:t>
            </a:r>
            <a:endParaRPr lang="tr-TR" dirty="0"/>
          </a:p>
          <a:p>
            <a:r>
              <a:rPr lang="tr-TR" dirty="0" smtClean="0"/>
              <a:t>Özellikle perakendeciler reklam maliyet etkisini maksimize etmek için öncelikle müşterilerin yaşadığı spesifik alanlarla sınırlı pazarlama iletişimi programları uygulamak isterler. </a:t>
            </a:r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825625"/>
            <a:ext cx="6010842" cy="4200410"/>
          </a:xfrm>
        </p:spPr>
      </p:pic>
    </p:spTree>
    <p:extLst>
      <p:ext uri="{BB962C8B-B14F-4D97-AF65-F5344CB8AC3E}">
        <p14:creationId xmlns:p14="http://schemas.microsoft.com/office/powerpoint/2010/main" val="393314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Fayda Bölümlendirmesi 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Fayda bölümlendirmesi tüketicinin bir üründen sağlayacağı faydada kendi kişilik özelliklerinden çok ürüne odaklandığı bölümlendirme biçimidir. </a:t>
            </a:r>
          </a:p>
          <a:p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189" y="365125"/>
            <a:ext cx="4212115" cy="5811838"/>
          </a:xfrm>
        </p:spPr>
      </p:pic>
    </p:spTree>
    <p:extLst>
      <p:ext uri="{BB962C8B-B14F-4D97-AF65-F5344CB8AC3E}">
        <p14:creationId xmlns:p14="http://schemas.microsoft.com/office/powerpoint/2010/main" val="2912543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Kullanım Bölümlendirmesi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bölümlendirme biçiminde kullanıcılar en çok kullanan müşteriler, ortalama kullananlar, az kullananlar ya da hiç kullanmayanlar şeklinde sınıflandırılır.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5165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Ürün Konumlandırma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Ürün konumu marka ya da sunduğu ürün veya hizmetlerin rakiplerle karşılaştırıldığında tüketicinin zihnindeki algısıdır. Konumlandırma imaja ilişkindir ve pazarlama iletişimi ile doğrudan ilişkilidir. </a:t>
            </a:r>
          </a:p>
          <a:p>
            <a:r>
              <a:rPr lang="tr-TR" dirty="0" smtClean="0"/>
              <a:t>Pazarlama iletişimi açısından yaklaşıldığında hedef kitle belirlendikten sonra ürünü, hizmeti ya da markayı konumlandırmak gerekir.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9216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423</Words>
  <Application>Microsoft Office PowerPoint</Application>
  <PresentationFormat>Geniş ekran</PresentationFormat>
  <Paragraphs>55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Bütünleşik Pazarlama İletişimi Planlama Süreci</vt:lpstr>
      <vt:lpstr>Araştırma</vt:lpstr>
      <vt:lpstr>Pazar nasıl bölümlendirilir?</vt:lpstr>
      <vt:lpstr>Psikografik Bölümlendirme </vt:lpstr>
      <vt:lpstr>Jenerasyona dayanan bölümlendirme </vt:lpstr>
      <vt:lpstr>Coğrafi alana göre bölümlendirme </vt:lpstr>
      <vt:lpstr>Fayda Bölümlendirmesi </vt:lpstr>
      <vt:lpstr>Kullanım Bölümlendirmesi </vt:lpstr>
      <vt:lpstr>Ürün Konumlandırma </vt:lpstr>
      <vt:lpstr>Marka Konumlandırma Stratejileri</vt:lpstr>
      <vt:lpstr>Markayı Konumlandırırken </vt:lpstr>
      <vt:lpstr>Kotler’e göre konumlandırmada kaçınılması gereken hatalar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 İletişim Süreci Olarak Reklam</dc:title>
  <dc:creator>PINAR ÖZDEMİR</dc:creator>
  <cp:lastModifiedBy>ilef</cp:lastModifiedBy>
  <cp:revision>39</cp:revision>
  <dcterms:created xsi:type="dcterms:W3CDTF">2016-10-29T11:26:34Z</dcterms:created>
  <dcterms:modified xsi:type="dcterms:W3CDTF">2018-03-27T11:42:38Z</dcterms:modified>
</cp:coreProperties>
</file>