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307" r:id="rId3"/>
    <p:sldId id="308" r:id="rId4"/>
    <p:sldId id="309" r:id="rId5"/>
    <p:sldId id="310" r:id="rId6"/>
    <p:sldId id="311" r:id="rId7"/>
    <p:sldId id="312" r:id="rId8"/>
    <p:sldId id="313" r:id="rId9"/>
    <p:sldId id="300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153" autoAdjust="0"/>
    <p:restoredTop sz="94660"/>
  </p:normalViewPr>
  <p:slideViewPr>
    <p:cSldViewPr snapToGrid="0">
      <p:cViewPr varScale="1">
        <p:scale>
          <a:sx n="86" d="100"/>
          <a:sy n="86" d="100"/>
        </p:scale>
        <p:origin x="30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9CB99F-ABC4-48A2-AF43-4E0532DA682D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067FA6-F24F-4229-A7B0-BC8F25346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1837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77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287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834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1512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4977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9244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8405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7916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788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40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2802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8667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0" y="3567660"/>
            <a:ext cx="12192000" cy="706802"/>
          </a:xfrm>
        </p:spPr>
        <p:txBody>
          <a:bodyPr>
            <a:normAutofit fontScale="90000"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> </a:t>
            </a:r>
            <a:r>
              <a:rPr lang="tr-TR" dirty="0" smtClean="0"/>
              <a:t>Kaydediciler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48852" y="4347147"/>
            <a:ext cx="9144000" cy="771763"/>
          </a:xfrm>
        </p:spPr>
        <p:txBody>
          <a:bodyPr/>
          <a:lstStyle/>
          <a:p>
            <a:r>
              <a:rPr lang="tr-TR" dirty="0"/>
              <a:t>NET </a:t>
            </a:r>
            <a:r>
              <a:rPr lang="tr-TR" dirty="0" smtClean="0"/>
              <a:t>110- SAYSIAL TASARIM</a:t>
            </a:r>
          </a:p>
          <a:p>
            <a:r>
              <a:rPr lang="tr-TR" dirty="0" err="1" smtClean="0"/>
              <a:t>Ö</a:t>
            </a:r>
            <a:r>
              <a:rPr lang="tr-TR" cap="none" dirty="0" err="1" smtClean="0"/>
              <a:t>ğr</a:t>
            </a:r>
            <a:r>
              <a:rPr lang="tr-TR" dirty="0"/>
              <a:t>. G</a:t>
            </a:r>
            <a:r>
              <a:rPr lang="tr-TR" cap="none" dirty="0"/>
              <a:t>ör</a:t>
            </a:r>
            <a:r>
              <a:rPr lang="tr-TR" dirty="0"/>
              <a:t>. </a:t>
            </a:r>
            <a:r>
              <a:rPr lang="tr-TR" dirty="0" smtClean="0"/>
              <a:t>Nuri Furkan koçak</a:t>
            </a:r>
            <a:endParaRPr lang="tr-TR" cap="none" dirty="0"/>
          </a:p>
        </p:txBody>
      </p:sp>
    </p:spTree>
    <p:extLst>
      <p:ext uri="{BB962C8B-B14F-4D97-AF65-F5344CB8AC3E}">
        <p14:creationId xmlns:p14="http://schemas.microsoft.com/office/powerpoint/2010/main" val="3649907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Kaydediciler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63066"/>
            <a:ext cx="9913882" cy="4058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5180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Kaydediciler</a:t>
            </a:r>
            <a:endParaRPr lang="tr-TR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79" y="1832169"/>
            <a:ext cx="9870841" cy="3375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8674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Kaydediciler</a:t>
            </a:r>
            <a:endParaRPr lang="tr-TR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46688"/>
            <a:ext cx="5961442" cy="4427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190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Kaydediciler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26826"/>
            <a:ext cx="6162164" cy="4432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7050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Kaydediciler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79" y="1819855"/>
            <a:ext cx="8381257" cy="4378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0160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Kaydediciler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33677"/>
            <a:ext cx="7433403" cy="4453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093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Kaydediciler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79445"/>
            <a:ext cx="7500310" cy="4408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1912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79" y="1845734"/>
            <a:ext cx="10394135" cy="4023360"/>
          </a:xfrm>
        </p:spPr>
        <p:txBody>
          <a:bodyPr>
            <a:normAutofit fontScale="85000"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tr-TR" i="1" dirty="0"/>
              <a:t>ADC-DAC DEVRELERİ</a:t>
            </a:r>
            <a:r>
              <a:rPr lang="tr-TR" dirty="0"/>
              <a:t>. 07 04, 2014 tarihinde http://megep.meb.gov.tr/mte_program_modul/moduller_pdf/Adc-dac%20Devreleri.pdf adresinden alındı </a:t>
            </a:r>
            <a:endParaRPr lang="tr-TR" dirty="0" smtClean="0"/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Başkent </a:t>
            </a:r>
            <a:r>
              <a:rPr lang="tr-TR" dirty="0"/>
              <a:t>Üniversitesi. 07 04, 2014 tarihinde http://www.baskent.edu.tr/~aerdamar/BME%20423_chp01.pdf adresinden alındı </a:t>
            </a:r>
            <a:endParaRPr lang="tr-TR" dirty="0" smtClean="0"/>
          </a:p>
          <a:p>
            <a:pPr marL="457200" indent="-457200">
              <a:buFont typeface="+mj-lt"/>
              <a:buAutoNum type="arabicPeriod"/>
            </a:pPr>
            <a:r>
              <a:rPr lang="tr-TR" i="1" dirty="0" err="1" smtClean="0"/>
              <a:t>Binary</a:t>
            </a:r>
            <a:r>
              <a:rPr lang="tr-TR" i="1" dirty="0" smtClean="0"/>
              <a:t> </a:t>
            </a:r>
            <a:r>
              <a:rPr lang="tr-TR" i="1" dirty="0"/>
              <a:t>Converter</a:t>
            </a:r>
            <a:r>
              <a:rPr lang="tr-TR" dirty="0"/>
              <a:t>. 07 01, 2014 tarihinde http://www.exploringbinary.com/binary-converter/ adresinden alındı </a:t>
            </a:r>
            <a:endParaRPr lang="tr-TR" dirty="0" smtClean="0"/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ÇÖLKESEN</a:t>
            </a:r>
            <a:r>
              <a:rPr lang="tr-TR" dirty="0"/>
              <a:t>, T. A. (2001). Lojik Devre Tasarım. Papatya Yayıncılık. </a:t>
            </a:r>
            <a:endParaRPr lang="tr-TR" dirty="0" smtClean="0"/>
          </a:p>
          <a:p>
            <a:pPr marL="457200" indent="-457200">
              <a:buFont typeface="+mj-lt"/>
              <a:buAutoNum type="arabicPeriod"/>
            </a:pPr>
            <a:r>
              <a:rPr lang="tr-TR" i="1" dirty="0" err="1" smtClean="0"/>
              <a:t>DoCircuits</a:t>
            </a:r>
            <a:r>
              <a:rPr lang="tr-TR" dirty="0"/>
              <a:t>. 06 30, 2014 tarihinde </a:t>
            </a:r>
            <a:r>
              <a:rPr lang="tr-TR" dirty="0" err="1"/>
              <a:t>DoCircuits</a:t>
            </a:r>
            <a:r>
              <a:rPr lang="tr-TR" dirty="0"/>
              <a:t>: http://www.docircuits.com/circuit-editor adresinden alındı </a:t>
            </a:r>
            <a:endParaRPr lang="tr-TR" dirty="0" smtClean="0"/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EKİZ</a:t>
            </a:r>
            <a:r>
              <a:rPr lang="tr-TR" dirty="0"/>
              <a:t>, H. (2010). </a:t>
            </a:r>
            <a:r>
              <a:rPr lang="tr-TR" i="1" dirty="0"/>
              <a:t>Mantık Devreleri. </a:t>
            </a:r>
            <a:r>
              <a:rPr lang="tr-TR" dirty="0"/>
              <a:t>İstanbul: Değişim Yayınları. </a:t>
            </a:r>
            <a:endParaRPr lang="tr-TR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R.L., T. (1994). </a:t>
            </a:r>
            <a:r>
              <a:rPr lang="en-US" dirty="0" err="1" smtClean="0"/>
              <a:t>Schaum’s</a:t>
            </a:r>
            <a:r>
              <a:rPr lang="en-US" dirty="0" smtClean="0"/>
              <a:t> Outline of Theory and Problems of Digital Principles. USA: McGraw-Hill. </a:t>
            </a:r>
            <a:endParaRPr lang="tr-TR" dirty="0" smtClean="0"/>
          </a:p>
          <a:p>
            <a:pPr marL="457200" indent="-457200">
              <a:buFont typeface="+mj-lt"/>
              <a:buAutoNum type="arabicPeriod"/>
            </a:pPr>
            <a:r>
              <a:rPr lang="nn-NO" dirty="0" smtClean="0"/>
              <a:t>Sayıcılar</a:t>
            </a:r>
            <a:r>
              <a:rPr lang="nn-NO" dirty="0"/>
              <a:t>. Mersin Üniversitesi Uzaktan Eğitim Merkezi. </a:t>
            </a:r>
            <a:endParaRPr lang="tr-TR" dirty="0" smtClean="0"/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YAĞIMLI</a:t>
            </a:r>
            <a:r>
              <a:rPr lang="tr-TR" dirty="0"/>
              <a:t>, M., &amp; AKAR, F. (2009). </a:t>
            </a:r>
            <a:r>
              <a:rPr lang="tr-TR" i="1" dirty="0"/>
              <a:t>Dijital Elektronik. </a:t>
            </a:r>
            <a:r>
              <a:rPr lang="tr-TR" dirty="0"/>
              <a:t>İstanbul: Beta Basım Dağıtım.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143239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maacik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acik" id="{5FBA6BAB-3C3C-467B-A92E-FE4BE3482913}" vid="{13BE5C17-C18C-4C10-8ECA-B8C51E3C2020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2535</TotalTime>
  <Words>149</Words>
  <Application>Microsoft Office PowerPoint</Application>
  <PresentationFormat>Geniş ekran</PresentationFormat>
  <Paragraphs>20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2" baseType="lpstr">
      <vt:lpstr>Calibri</vt:lpstr>
      <vt:lpstr>Times New Roman</vt:lpstr>
      <vt:lpstr>temaacik</vt:lpstr>
      <vt:lpstr>  Kaydediciler</vt:lpstr>
      <vt:lpstr> Kaydediciler</vt:lpstr>
      <vt:lpstr> Kaydediciler</vt:lpstr>
      <vt:lpstr> Kaydediciler</vt:lpstr>
      <vt:lpstr> Kaydediciler</vt:lpstr>
      <vt:lpstr> Kaydediciler</vt:lpstr>
      <vt:lpstr> Kaydediciler</vt:lpstr>
      <vt:lpstr> Kaydediciler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NBP103-Programlama Temelleri Ders Notu</dc:title>
  <dc:creator>BAP2</dc:creator>
  <cp:lastModifiedBy>Furkan KOÇAK</cp:lastModifiedBy>
  <cp:revision>131</cp:revision>
  <dcterms:created xsi:type="dcterms:W3CDTF">2017-11-13T19:25:20Z</dcterms:created>
  <dcterms:modified xsi:type="dcterms:W3CDTF">2020-01-26T14:02:54Z</dcterms:modified>
</cp:coreProperties>
</file>