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15.05.2020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15.05.2020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15.05.2020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15.05.2020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1956-1968 Yılları Arası Polonya Edebiyatı</a:t>
            </a:r>
            <a:endParaRPr lang="tr-TR" dirty="0"/>
          </a:p>
        </p:txBody>
      </p:sp>
      <p:sp>
        <p:nvSpPr>
          <p:cNvPr id="3" name="İçerik Yer Tutucusu 2"/>
          <p:cNvSpPr>
            <a:spLocks noGrp="1"/>
          </p:cNvSpPr>
          <p:nvPr>
            <p:ph idx="1"/>
          </p:nvPr>
        </p:nvSpPr>
        <p:spPr/>
        <p:txBody>
          <a:bodyPr/>
          <a:lstStyle/>
          <a:p>
            <a:r>
              <a:rPr lang="tr-TR" dirty="0" smtClean="0"/>
              <a:t>1953 yılında Stalin’in ölümünün ardından başta Moskova olmak üzere tüm demir perde ülkelerinde göreceli de olsa bir rahatlama dönemi yaşanır. Sansür ve baskılar azalır. Sosyalist gerçekçi doktrinin rüzgarı azalmaya başlar. Sanatçılar özgürce kendi stillerinde yapıtlar verirler. Bu bağlamda farklı birçok türde ve stilde eserler ortaya çıkar.  </a:t>
            </a:r>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a:t>Moralist</a:t>
            </a:r>
            <a:r>
              <a:rPr lang="tr-TR" b="1" dirty="0"/>
              <a:t> Şiir</a:t>
            </a:r>
            <a:r>
              <a:rPr lang="tr-TR" dirty="0"/>
              <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Savaş sonrası toplumsal ve kültürel gelişmelerin bir yansıması olarak ahlaki değerlerin irdelendiği yeni bir sanat akımı olarak </a:t>
            </a:r>
            <a:r>
              <a:rPr lang="tr-TR" dirty="0" err="1" smtClean="0"/>
              <a:t>moralist</a:t>
            </a:r>
            <a:r>
              <a:rPr lang="tr-TR" dirty="0" smtClean="0"/>
              <a:t> şiir ön plana çıkar. </a:t>
            </a:r>
            <a:r>
              <a:rPr lang="tr-TR" dirty="0" err="1" smtClean="0"/>
              <a:t>Czes</a:t>
            </a:r>
            <a:r>
              <a:rPr lang="pl-PL" dirty="0" smtClean="0"/>
              <a:t>ław Miłosz ve Tadeusz Różewicz</a:t>
            </a:r>
            <a:r>
              <a:rPr lang="tr-TR" dirty="0" smtClean="0"/>
              <a:t> bu türde ön plana çıkan isimlerin başında gelir. </a:t>
            </a:r>
            <a:endParaRPr lang="tr-TR" dirty="0" smtClean="0"/>
          </a:p>
          <a:p>
            <a:r>
              <a:rPr lang="tr-TR" dirty="0"/>
              <a:t>Mi</a:t>
            </a:r>
            <a:r>
              <a:rPr lang="pl-PL" dirty="0"/>
              <a:t>łosz </a:t>
            </a:r>
            <a:r>
              <a:rPr lang="tr-TR" dirty="0"/>
              <a:t>bu dönem iyi ve kötü kavramları üzerinden ahlaki konular üzerinde eğilir. Yaptığı tarihsel tanıklıklarla beslediği şiirlerinde modern çağın zorbalıklarını da eleştirir. </a:t>
            </a:r>
          </a:p>
          <a:p>
            <a:r>
              <a:rPr lang="tr-TR" i="1" dirty="0" err="1"/>
              <a:t>Traktat</a:t>
            </a:r>
            <a:r>
              <a:rPr lang="tr-TR" i="1" dirty="0"/>
              <a:t> </a:t>
            </a:r>
            <a:r>
              <a:rPr lang="tr-TR" i="1" dirty="0" err="1"/>
              <a:t>poetycki</a:t>
            </a:r>
            <a:r>
              <a:rPr lang="tr-TR" i="1" dirty="0"/>
              <a:t>, </a:t>
            </a:r>
            <a:r>
              <a:rPr lang="tr-TR" i="1" dirty="0" err="1"/>
              <a:t>Traktat</a:t>
            </a:r>
            <a:r>
              <a:rPr lang="tr-TR" i="1" dirty="0"/>
              <a:t> </a:t>
            </a:r>
            <a:r>
              <a:rPr lang="tr-TR" i="1" dirty="0" err="1"/>
              <a:t>moralny</a:t>
            </a:r>
            <a:r>
              <a:rPr lang="tr-TR" dirty="0"/>
              <a:t> </a:t>
            </a:r>
            <a:r>
              <a:rPr lang="tr-TR" i="1" dirty="0"/>
              <a:t>ve </a:t>
            </a:r>
            <a:r>
              <a:rPr lang="tr-TR" dirty="0"/>
              <a:t> </a:t>
            </a:r>
            <a:r>
              <a:rPr lang="tr-TR" i="1" dirty="0" err="1"/>
              <a:t>Który</a:t>
            </a:r>
            <a:r>
              <a:rPr lang="tr-TR" i="1" dirty="0"/>
              <a:t> </a:t>
            </a:r>
            <a:r>
              <a:rPr lang="tr-TR" i="1" dirty="0" err="1"/>
              <a:t>skrzywdziłeś</a:t>
            </a:r>
            <a:r>
              <a:rPr lang="tr-TR" i="1" dirty="0"/>
              <a:t> </a:t>
            </a:r>
            <a:r>
              <a:rPr lang="tr-TR" dirty="0"/>
              <a:t>başlıklı yapıtları sanatçının </a:t>
            </a:r>
            <a:r>
              <a:rPr lang="tr-TR" dirty="0" err="1"/>
              <a:t>moralist</a:t>
            </a:r>
            <a:r>
              <a:rPr lang="tr-TR" dirty="0"/>
              <a:t> bakış açısını belirgin biçimde </a:t>
            </a:r>
            <a:r>
              <a:rPr lang="tr-TR" dirty="0" smtClean="0"/>
              <a:t>yansıtır.</a:t>
            </a:r>
          </a:p>
          <a:p>
            <a:r>
              <a:rPr lang="tr-TR" dirty="0" err="1"/>
              <a:t>Moralist</a:t>
            </a:r>
            <a:r>
              <a:rPr lang="tr-TR" dirty="0"/>
              <a:t> şiirin babası olarak anılır. Toplumdaki yanlışlıkları, aksayan yönleri </a:t>
            </a:r>
            <a:r>
              <a:rPr lang="tr-TR" dirty="0" err="1"/>
              <a:t>ironik</a:t>
            </a:r>
            <a:r>
              <a:rPr lang="tr-TR" dirty="0"/>
              <a:t> diliyle eleştirir. </a:t>
            </a:r>
          </a:p>
          <a:p>
            <a:r>
              <a:rPr lang="tr-TR" i="1" dirty="0" err="1"/>
              <a:t>List</a:t>
            </a:r>
            <a:r>
              <a:rPr lang="tr-TR" i="1" dirty="0"/>
              <a:t> do </a:t>
            </a:r>
            <a:r>
              <a:rPr lang="tr-TR" i="1" dirty="0" err="1"/>
              <a:t>ludożerców</a:t>
            </a:r>
            <a:r>
              <a:rPr lang="tr-TR" i="1" dirty="0"/>
              <a:t>, </a:t>
            </a:r>
            <a:r>
              <a:rPr lang="tr-TR" i="1" dirty="0" err="1"/>
              <a:t>Ostrzeżenie</a:t>
            </a:r>
            <a:r>
              <a:rPr lang="tr-TR" i="1" dirty="0"/>
              <a:t> ve </a:t>
            </a:r>
            <a:r>
              <a:rPr lang="tr-TR" i="1" dirty="0" err="1"/>
              <a:t>Spadanie</a:t>
            </a:r>
            <a:r>
              <a:rPr lang="tr-TR" i="1" dirty="0"/>
              <a:t>. </a:t>
            </a:r>
            <a:r>
              <a:rPr lang="tr-TR" i="1" dirty="0" err="1"/>
              <a:t>Czyli</a:t>
            </a:r>
            <a:r>
              <a:rPr lang="tr-TR" i="1" dirty="0"/>
              <a:t> o </a:t>
            </a:r>
            <a:r>
              <a:rPr lang="tr-TR" i="1" dirty="0" err="1"/>
              <a:t>elementach</a:t>
            </a:r>
            <a:r>
              <a:rPr lang="tr-TR" i="1" dirty="0"/>
              <a:t> </a:t>
            </a:r>
            <a:r>
              <a:rPr lang="tr-TR" i="1" dirty="0" err="1"/>
              <a:t>wertykalnych</a:t>
            </a:r>
            <a:r>
              <a:rPr lang="tr-TR" i="1" dirty="0"/>
              <a:t> i </a:t>
            </a:r>
            <a:r>
              <a:rPr lang="tr-TR" i="1" dirty="0" err="1"/>
              <a:t>horyzontalnych</a:t>
            </a:r>
            <a:r>
              <a:rPr lang="tr-TR" i="1" dirty="0"/>
              <a:t> w </a:t>
            </a:r>
            <a:r>
              <a:rPr lang="tr-TR" i="1" dirty="0" err="1"/>
              <a:t>życıu</a:t>
            </a:r>
            <a:r>
              <a:rPr lang="tr-TR" i="1" dirty="0"/>
              <a:t> </a:t>
            </a:r>
            <a:r>
              <a:rPr lang="tr-TR" i="1" dirty="0" err="1"/>
              <a:t>człowieka</a:t>
            </a:r>
            <a:r>
              <a:rPr lang="tr-TR" i="1" dirty="0"/>
              <a:t> </a:t>
            </a:r>
            <a:r>
              <a:rPr lang="tr-TR" i="1" dirty="0" err="1"/>
              <a:t>współczesnego</a:t>
            </a:r>
            <a:r>
              <a:rPr lang="tr-TR" i="1" dirty="0"/>
              <a:t> </a:t>
            </a:r>
            <a:r>
              <a:rPr lang="tr-TR" dirty="0"/>
              <a:t>başlıklı eserleri en önemli </a:t>
            </a:r>
            <a:r>
              <a:rPr lang="tr-TR" dirty="0" err="1"/>
              <a:t>moralist</a:t>
            </a:r>
            <a:r>
              <a:rPr lang="tr-TR" dirty="0"/>
              <a:t> motifleri içeren şiirleridir. </a:t>
            </a:r>
          </a:p>
          <a:p>
            <a:endParaRPr lang="tr-TR" dirty="0" smtClean="0"/>
          </a:p>
        </p:txBody>
      </p:sp>
    </p:spTree>
    <p:extLst>
      <p:ext uri="{BB962C8B-B14F-4D97-AF65-F5344CB8AC3E}">
        <p14:creationId xmlns:p14="http://schemas.microsoft.com/office/powerpoint/2010/main" val="122584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numCol="2">
            <a:normAutofit fontScale="47500" lnSpcReduction="20000"/>
          </a:bodyPr>
          <a:lstStyle/>
          <a:p>
            <a:r>
              <a:rPr lang="pl-PL" dirty="0"/>
              <a:t>List do ludożerców</a:t>
            </a:r>
          </a:p>
          <a:p>
            <a:endParaRPr lang="pl-PL" dirty="0"/>
          </a:p>
          <a:p>
            <a:r>
              <a:rPr lang="pl-PL" dirty="0"/>
              <a:t>Kochani ludożercy </a:t>
            </a:r>
          </a:p>
          <a:p>
            <a:r>
              <a:rPr lang="pl-PL" dirty="0"/>
              <a:t>nie patrzcie wilkiem </a:t>
            </a:r>
          </a:p>
          <a:p>
            <a:r>
              <a:rPr lang="pl-PL" dirty="0"/>
              <a:t>na człowieka </a:t>
            </a:r>
          </a:p>
          <a:p>
            <a:r>
              <a:rPr lang="pl-PL" dirty="0"/>
              <a:t>który pyta o wolne miejsce </a:t>
            </a:r>
          </a:p>
          <a:p>
            <a:r>
              <a:rPr lang="pl-PL" dirty="0"/>
              <a:t>w przedziale kolejowym </a:t>
            </a:r>
          </a:p>
          <a:p>
            <a:endParaRPr lang="pl-PL" dirty="0"/>
          </a:p>
          <a:p>
            <a:r>
              <a:rPr lang="pl-PL" dirty="0"/>
              <a:t>zrozumcie </a:t>
            </a:r>
          </a:p>
          <a:p>
            <a:r>
              <a:rPr lang="pl-PL" dirty="0"/>
              <a:t>inni ludzie też mają </a:t>
            </a:r>
          </a:p>
          <a:p>
            <a:r>
              <a:rPr lang="pl-PL" dirty="0"/>
              <a:t>dwie nogi i siedzenie </a:t>
            </a:r>
          </a:p>
          <a:p>
            <a:endParaRPr lang="pl-PL" dirty="0"/>
          </a:p>
          <a:p>
            <a:r>
              <a:rPr lang="pl-PL" dirty="0"/>
              <a:t>kochani ludożercy </a:t>
            </a:r>
          </a:p>
          <a:p>
            <a:r>
              <a:rPr lang="pl-PL" dirty="0"/>
              <a:t>poczekajcie chwilę </a:t>
            </a:r>
          </a:p>
          <a:p>
            <a:r>
              <a:rPr lang="pl-PL" dirty="0"/>
              <a:t>nie depczcie słabszych </a:t>
            </a:r>
          </a:p>
          <a:p>
            <a:r>
              <a:rPr lang="pl-PL" dirty="0"/>
              <a:t>nie zgrzytajcie zębami </a:t>
            </a:r>
          </a:p>
          <a:p>
            <a:endParaRPr lang="pl-PL" dirty="0"/>
          </a:p>
          <a:p>
            <a:r>
              <a:rPr lang="pl-PL" dirty="0"/>
              <a:t>zrozumcie </a:t>
            </a:r>
          </a:p>
          <a:p>
            <a:r>
              <a:rPr lang="pl-PL" dirty="0"/>
              <a:t>ludzi jest dużo będzie jeszcze </a:t>
            </a:r>
          </a:p>
          <a:p>
            <a:r>
              <a:rPr lang="pl-PL" dirty="0"/>
              <a:t>więcej więc posuńcie się trochę </a:t>
            </a:r>
          </a:p>
          <a:p>
            <a:r>
              <a:rPr lang="pl-PL" dirty="0"/>
              <a:t>ustąpcie </a:t>
            </a:r>
          </a:p>
          <a:p>
            <a:r>
              <a:rPr lang="pl-PL" dirty="0"/>
              <a:t>kochani ludożercy </a:t>
            </a:r>
          </a:p>
          <a:p>
            <a:r>
              <a:rPr lang="pl-PL" dirty="0"/>
              <a:t>nie wykupujcie wszystkich </a:t>
            </a:r>
          </a:p>
          <a:p>
            <a:r>
              <a:rPr lang="pl-PL" dirty="0"/>
              <a:t>świec sznurowadeł i makaronu </a:t>
            </a:r>
          </a:p>
          <a:p>
            <a:r>
              <a:rPr lang="pl-PL" dirty="0"/>
              <a:t>nie mówcie odwróceni tyłem: </a:t>
            </a:r>
          </a:p>
          <a:p>
            <a:r>
              <a:rPr lang="pl-PL" dirty="0"/>
              <a:t>ja mnie mój moje </a:t>
            </a:r>
          </a:p>
          <a:p>
            <a:r>
              <a:rPr lang="pl-PL" dirty="0"/>
              <a:t>mój żołądek mój włos </a:t>
            </a:r>
          </a:p>
          <a:p>
            <a:r>
              <a:rPr lang="pl-PL" dirty="0"/>
              <a:t>mój odcisk moje spodnie </a:t>
            </a:r>
          </a:p>
          <a:p>
            <a:r>
              <a:rPr lang="pl-PL" dirty="0"/>
              <a:t>moja żona moje dzieci </a:t>
            </a:r>
          </a:p>
          <a:p>
            <a:r>
              <a:rPr lang="pl-PL" dirty="0"/>
              <a:t>moje zdanie </a:t>
            </a:r>
          </a:p>
          <a:p>
            <a:endParaRPr lang="pl-PL" dirty="0"/>
          </a:p>
          <a:p>
            <a:r>
              <a:rPr lang="pl-PL" dirty="0"/>
              <a:t>Kochani ludożercy </a:t>
            </a:r>
          </a:p>
          <a:p>
            <a:r>
              <a:rPr lang="pl-PL" dirty="0"/>
              <a:t>Nie zjadajmy się Dobrze </a:t>
            </a:r>
          </a:p>
          <a:p>
            <a:r>
              <a:rPr lang="pl-PL" dirty="0"/>
              <a:t>bo nie zmartwychwstaniemy </a:t>
            </a:r>
          </a:p>
          <a:p>
            <a:r>
              <a:rPr lang="pl-PL" dirty="0"/>
              <a:t>Naprawdę</a:t>
            </a:r>
          </a:p>
          <a:p>
            <a:endParaRPr lang="tr-TR" dirty="0"/>
          </a:p>
        </p:txBody>
      </p:sp>
    </p:spTree>
    <p:extLst>
      <p:ext uri="{BB962C8B-B14F-4D97-AF65-F5344CB8AC3E}">
        <p14:creationId xmlns:p14="http://schemas.microsoft.com/office/powerpoint/2010/main" val="3873053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pl-PL" dirty="0"/>
              <a:t>Zdjęcie Ciężaru</a:t>
            </a:r>
          </a:p>
          <a:p>
            <a:r>
              <a:rPr lang="pl-PL" dirty="0"/>
              <a:t>Przyszedł do was</a:t>
            </a:r>
          </a:p>
          <a:p>
            <a:r>
              <a:rPr lang="pl-PL" dirty="0"/>
              <a:t>i mówi</a:t>
            </a:r>
          </a:p>
          <a:p>
            <a:endParaRPr lang="pl-PL" dirty="0"/>
          </a:p>
          <a:p>
            <a:r>
              <a:rPr lang="pl-PL" dirty="0"/>
              <a:t>nie jesteście odpowiedzialni</a:t>
            </a:r>
          </a:p>
          <a:p>
            <a:r>
              <a:rPr lang="pl-PL" dirty="0"/>
              <a:t>ani za świat ani za koniec świata</a:t>
            </a:r>
          </a:p>
          <a:p>
            <a:r>
              <a:rPr lang="pl-PL" dirty="0"/>
              <a:t>zdjęto wam z ramion ciężar</a:t>
            </a:r>
          </a:p>
          <a:p>
            <a:r>
              <a:rPr lang="pl-PL" dirty="0"/>
              <a:t>jesteście jak ptaki i dzieci</a:t>
            </a:r>
          </a:p>
          <a:p>
            <a:r>
              <a:rPr lang="pl-PL" dirty="0"/>
              <a:t>bawcie się</a:t>
            </a:r>
          </a:p>
          <a:p>
            <a:endParaRPr lang="pl-PL" dirty="0"/>
          </a:p>
          <a:p>
            <a:r>
              <a:rPr lang="pl-PL" dirty="0"/>
              <a:t>i bawią się</a:t>
            </a:r>
          </a:p>
          <a:p>
            <a:endParaRPr lang="pl-PL" dirty="0"/>
          </a:p>
          <a:p>
            <a:r>
              <a:rPr lang="pl-PL" dirty="0"/>
              <a:t>zapominają</a:t>
            </a:r>
          </a:p>
          <a:p>
            <a:r>
              <a:rPr lang="pl-PL" dirty="0"/>
              <a:t>że poezja współczesna</a:t>
            </a:r>
          </a:p>
          <a:p>
            <a:endParaRPr lang="pl-PL" dirty="0"/>
          </a:p>
        </p:txBody>
      </p:sp>
    </p:spTree>
    <p:extLst>
      <p:ext uri="{BB962C8B-B14F-4D97-AF65-F5344CB8AC3E}">
        <p14:creationId xmlns:p14="http://schemas.microsoft.com/office/powerpoint/2010/main" val="2110137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Gutkowska</a:t>
            </a:r>
            <a:r>
              <a:rPr lang="tr-TR" dirty="0"/>
              <a:t>, </a:t>
            </a:r>
            <a:r>
              <a:rPr lang="tr-TR" dirty="0" err="1"/>
              <a:t>Katarzyna</a:t>
            </a:r>
            <a:r>
              <a:rPr lang="tr-TR" dirty="0"/>
              <a:t>. </a:t>
            </a:r>
            <a:r>
              <a:rPr lang="tr-TR" i="1" dirty="0" err="1"/>
              <a:t>Intertekst</a:t>
            </a:r>
            <a:r>
              <a:rPr lang="tr-TR" i="1" dirty="0"/>
              <a:t>, </a:t>
            </a:r>
            <a:r>
              <a:rPr lang="tr-TR" i="1" dirty="0" err="1"/>
              <a:t>historia</a:t>
            </a:r>
            <a:r>
              <a:rPr lang="tr-TR" i="1" dirty="0"/>
              <a:t> i (</a:t>
            </a:r>
            <a:r>
              <a:rPr lang="tr-TR" i="1" dirty="0" err="1"/>
              <a:t>auto</a:t>
            </a:r>
            <a:r>
              <a:rPr lang="tr-TR" i="1" dirty="0"/>
              <a:t>)</a:t>
            </a:r>
            <a:r>
              <a:rPr lang="tr-TR" i="1" dirty="0" err="1"/>
              <a:t>ironia</a:t>
            </a:r>
            <a:r>
              <a:rPr lang="tr-TR" i="1" dirty="0"/>
              <a:t>. </a:t>
            </a:r>
            <a:r>
              <a:rPr lang="tr-TR" i="1" dirty="0" err="1"/>
              <a:t>Szkice</a:t>
            </a:r>
            <a:r>
              <a:rPr lang="tr-TR" i="1" dirty="0"/>
              <a:t> i o </a:t>
            </a:r>
            <a:r>
              <a:rPr lang="tr-TR" i="1" dirty="0" err="1"/>
              <a:t>tw</a:t>
            </a:r>
            <a:r>
              <a:rPr lang="pl-PL" i="1" dirty="0"/>
              <a:t>órczości Tadeusza Różewicza</a:t>
            </a:r>
            <a:r>
              <a:rPr lang="pl-PL" dirty="0"/>
              <a:t>. Katowice</a:t>
            </a:r>
            <a:r>
              <a:rPr lang="tr-TR" dirty="0"/>
              <a:t>: </a:t>
            </a:r>
            <a:r>
              <a:rPr lang="tr-TR" dirty="0" err="1"/>
              <a:t>Wyd</a:t>
            </a:r>
            <a:r>
              <a:rPr lang="tr-TR" dirty="0"/>
              <a:t>. </a:t>
            </a:r>
            <a:r>
              <a:rPr lang="tr-TR" dirty="0" err="1"/>
              <a:t>Uniwersytet</a:t>
            </a:r>
            <a:r>
              <a:rPr lang="tr-TR" dirty="0"/>
              <a:t> </a:t>
            </a:r>
            <a:r>
              <a:rPr lang="pl-PL" dirty="0"/>
              <a:t>Śląskiego, 2012</a:t>
            </a:r>
            <a:r>
              <a:rPr lang="pl-PL" dirty="0" smtClean="0"/>
              <a:t>.</a:t>
            </a:r>
            <a:endParaRPr lang="tr-TR" dirty="0" smtClean="0"/>
          </a:p>
          <a:p>
            <a:r>
              <a:rPr lang="tr-TR" dirty="0" err="1"/>
              <a:t>Nathan,Leonard</a:t>
            </a:r>
            <a:r>
              <a:rPr lang="tr-TR" dirty="0"/>
              <a:t>; Arthur </a:t>
            </a:r>
            <a:r>
              <a:rPr lang="tr-TR" dirty="0" err="1"/>
              <a:t>Quinn</a:t>
            </a:r>
            <a:r>
              <a:rPr lang="tr-TR" dirty="0"/>
              <a:t>. </a:t>
            </a:r>
            <a:r>
              <a:rPr lang="tr-TR" dirty="0" err="1"/>
              <a:t>The</a:t>
            </a:r>
            <a:r>
              <a:rPr lang="tr-TR" dirty="0"/>
              <a:t> </a:t>
            </a:r>
            <a:r>
              <a:rPr lang="tr-TR" dirty="0" err="1"/>
              <a:t>Poet's</a:t>
            </a:r>
            <a:r>
              <a:rPr lang="tr-TR" dirty="0"/>
              <a:t> </a:t>
            </a:r>
            <a:r>
              <a:rPr lang="tr-TR" dirty="0" err="1"/>
              <a:t>Work</a:t>
            </a:r>
            <a:r>
              <a:rPr lang="tr-TR" dirty="0"/>
              <a:t>: An </a:t>
            </a:r>
            <a:r>
              <a:rPr lang="tr-TR" dirty="0" err="1"/>
              <a:t>Introduction</a:t>
            </a:r>
            <a:r>
              <a:rPr lang="tr-TR" dirty="0"/>
              <a:t> </a:t>
            </a:r>
            <a:r>
              <a:rPr lang="tr-TR" dirty="0" err="1"/>
              <a:t>to</a:t>
            </a:r>
            <a:r>
              <a:rPr lang="tr-TR" dirty="0"/>
              <a:t> </a:t>
            </a:r>
            <a:r>
              <a:rPr lang="tr-TR" dirty="0" err="1"/>
              <a:t>Czeslaw</a:t>
            </a:r>
            <a:r>
              <a:rPr lang="tr-TR" dirty="0"/>
              <a:t> </a:t>
            </a:r>
            <a:r>
              <a:rPr lang="tr-TR" dirty="0" err="1"/>
              <a:t>Milosz</a:t>
            </a:r>
            <a:r>
              <a:rPr lang="tr-TR" dirty="0"/>
              <a:t>. </a:t>
            </a:r>
            <a:r>
              <a:rPr lang="tr-TR" dirty="0" err="1"/>
              <a:t>Cambridge,Massachusetts</a:t>
            </a:r>
            <a:r>
              <a:rPr lang="tr-TR" dirty="0"/>
              <a:t>: Harvard </a:t>
            </a:r>
            <a:r>
              <a:rPr lang="tr-TR" dirty="0" err="1"/>
              <a:t>University</a:t>
            </a:r>
            <a:r>
              <a:rPr lang="tr-TR" dirty="0"/>
              <a:t> </a:t>
            </a:r>
            <a:r>
              <a:rPr lang="tr-TR" dirty="0" err="1"/>
              <a:t>Press</a:t>
            </a:r>
            <a:r>
              <a:rPr lang="tr-TR"/>
              <a:t>, </a:t>
            </a:r>
            <a:r>
              <a:rPr lang="tr-TR" smtClean="0"/>
              <a:t>1991.</a:t>
            </a:r>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363</Words>
  <Application>Microsoft Office PowerPoint</Application>
  <PresentationFormat>Ekran Gösterisi (4:3)</PresentationFormat>
  <Paragraphs>61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Çağdaş Polonya Edebiyatı</vt:lpstr>
      <vt:lpstr>1956-1968 Yılları Arası Polonya Edebiyatı</vt:lpstr>
      <vt:lpstr>Moralist Şiir </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17</cp:revision>
  <dcterms:created xsi:type="dcterms:W3CDTF">2020-05-06T18:51:13Z</dcterms:created>
  <dcterms:modified xsi:type="dcterms:W3CDTF">2020-05-15T20:02:29Z</dcterms:modified>
</cp:coreProperties>
</file>