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E81A-739D-421C-B985-886ADBD18D8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91BB1-37C4-45C7-9BE8-C60DACE81A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14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E81A-739D-421C-B985-886ADBD18D8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91BB1-37C4-45C7-9BE8-C60DACE81A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272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E81A-739D-421C-B985-886ADBD18D8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91BB1-37C4-45C7-9BE8-C60DACE81A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945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E81A-739D-421C-B985-886ADBD18D8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91BB1-37C4-45C7-9BE8-C60DACE81A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1663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E81A-739D-421C-B985-886ADBD18D8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91BB1-37C4-45C7-9BE8-C60DACE81A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5336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E81A-739D-421C-B985-886ADBD18D8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91BB1-37C4-45C7-9BE8-C60DACE81A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0710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E81A-739D-421C-B985-886ADBD18D8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91BB1-37C4-45C7-9BE8-C60DACE81A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0567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E81A-739D-421C-B985-886ADBD18D8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91BB1-37C4-45C7-9BE8-C60DACE81A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978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E81A-739D-421C-B985-886ADBD18D8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91BB1-37C4-45C7-9BE8-C60DACE81A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2508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E81A-739D-421C-B985-886ADBD18D8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91BB1-37C4-45C7-9BE8-C60DACE81A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9843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E81A-739D-421C-B985-886ADBD18D8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91BB1-37C4-45C7-9BE8-C60DACE81A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2E81A-739D-421C-B985-886ADBD18D8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91BB1-37C4-45C7-9BE8-C60DACE81A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12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1929 Büyük Buhranı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0225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krizden nasıl çıkılacağını kimse bilmiyordu.</a:t>
            </a:r>
          </a:p>
          <a:p>
            <a:r>
              <a:rPr lang="tr-TR" dirty="0" smtClean="0"/>
              <a:t>1929-31 arasında ABD sanayi üretimi 1/3 oranında azaldı.</a:t>
            </a:r>
          </a:p>
          <a:p>
            <a:r>
              <a:rPr lang="tr-TR" dirty="0" smtClean="0"/>
              <a:t>Felaket ve </a:t>
            </a:r>
            <a:r>
              <a:rPr lang="tr-TR" dirty="0" err="1" smtClean="0"/>
              <a:t>yönsüzlük</a:t>
            </a:r>
            <a:r>
              <a:rPr lang="tr-TR" dirty="0" smtClean="0"/>
              <a:t> duygusunu ortaya çıkaran BB ekonomik liberalizmi yarım yüzyıl için tahrip etti.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8380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BB 19 yüzyılda ekonominin ve toplumun yeniden düzenlenmesi için beslenen bütün umutları yıkan bir felaket oldu.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4084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Ancak II. DS sonunda ABD ve Britanyalı düşünürler kapitalizmin bilinçli bir reformdan geçirileceğine dair kısmen de olsa uzlaşabildiler. </a:t>
            </a:r>
          </a:p>
          <a:p>
            <a:r>
              <a:rPr lang="tr-TR" dirty="0" smtClean="0"/>
              <a:t>Karar alıcıların dört konuda hem fikir oldukları söylenebilir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6825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i) küresel kriz genellikle küresel ticaret ve mali sistemin dağılmasından ve sonuç olarak dünyanın sözde </a:t>
            </a:r>
            <a:r>
              <a:rPr lang="tr-TR" dirty="0" err="1" smtClean="0"/>
              <a:t>otarşik</a:t>
            </a:r>
            <a:r>
              <a:rPr lang="tr-TR" dirty="0" smtClean="0"/>
              <a:t> ulusal ekonomilere bölünmesinden ötürüydü.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9562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</a:t>
            </a:r>
            <a:r>
              <a:rPr lang="tr-TR" dirty="0" smtClean="0"/>
              <a:t>i) Küresel sistem sterlinin </a:t>
            </a:r>
            <a:r>
              <a:rPr lang="tr-TR" dirty="0" err="1" smtClean="0"/>
              <a:t>merkeziliği</a:t>
            </a:r>
            <a:r>
              <a:rPr lang="tr-TR" dirty="0" smtClean="0"/>
              <a:t> sayesinde istikrarlı hale gelmişti ancak bu yük artık ancak ABD’nin doları tarafından devralınabilirdi.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1136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</a:t>
            </a:r>
            <a:r>
              <a:rPr lang="tr-TR" dirty="0" smtClean="0"/>
              <a:t>ii) Sınırlanmamış sermaye piyasası </a:t>
            </a:r>
            <a:r>
              <a:rPr lang="tr-TR" dirty="0" err="1" smtClean="0"/>
              <a:t>BB’nın</a:t>
            </a:r>
            <a:r>
              <a:rPr lang="tr-TR" dirty="0" smtClean="0"/>
              <a:t> nedeni </a:t>
            </a:r>
            <a:r>
              <a:rPr lang="tr-TR" dirty="0" err="1" smtClean="0"/>
              <a:t>idi.dolayısıyla</a:t>
            </a:r>
            <a:r>
              <a:rPr lang="tr-TR" dirty="0" smtClean="0"/>
              <a:t> piyasa kamu planlaması ve ekonomik yönetim tarafından tamamlanabilirdi.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7742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</a:t>
            </a:r>
            <a:r>
              <a:rPr lang="tr-TR" dirty="0" smtClean="0"/>
              <a:t>v)  toplumsal ve siyasal nedenlerden ötürü kitlesel işsizliğin geri dönmesine </a:t>
            </a:r>
            <a:r>
              <a:rPr lang="tr-TR" smtClean="0"/>
              <a:t>izin verilmemeliydi.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6518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152</Words>
  <Application>Microsoft Office PowerPoint</Application>
  <PresentationFormat>Geniş ekran</PresentationFormat>
  <Paragraphs>11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1929 Büyük Buhranı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MUSTAFA OZIS</dc:creator>
  <cp:lastModifiedBy>MUSTAFA OZIS</cp:lastModifiedBy>
  <cp:revision>3</cp:revision>
  <dcterms:created xsi:type="dcterms:W3CDTF">2020-02-05T13:03:19Z</dcterms:created>
  <dcterms:modified xsi:type="dcterms:W3CDTF">2020-02-05T13:22:48Z</dcterms:modified>
</cp:coreProperties>
</file>