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5CA12-CAFD-48D8-AFD9-715C7A305CC0}" type="datetimeFigureOut">
              <a:rPr lang="en-US" smtClean="0"/>
              <a:t>11/22/2018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B14F8-0653-472F-BCEA-5DA7391EB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682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5CA12-CAFD-48D8-AFD9-715C7A305CC0}" type="datetimeFigureOut">
              <a:rPr lang="en-US" smtClean="0"/>
              <a:t>11/22/2018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B14F8-0653-472F-BCEA-5DA7391EB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219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5CA12-CAFD-48D8-AFD9-715C7A305CC0}" type="datetimeFigureOut">
              <a:rPr lang="en-US" smtClean="0"/>
              <a:t>11/22/2018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B14F8-0653-472F-BCEA-5DA7391EB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775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5CA12-CAFD-48D8-AFD9-715C7A305CC0}" type="datetimeFigureOut">
              <a:rPr lang="en-US" smtClean="0"/>
              <a:t>11/22/2018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B14F8-0653-472F-BCEA-5DA7391EB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430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5CA12-CAFD-48D8-AFD9-715C7A305CC0}" type="datetimeFigureOut">
              <a:rPr lang="en-US" smtClean="0"/>
              <a:t>11/22/2018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B14F8-0653-472F-BCEA-5DA7391EB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440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5CA12-CAFD-48D8-AFD9-715C7A305CC0}" type="datetimeFigureOut">
              <a:rPr lang="en-US" smtClean="0"/>
              <a:t>11/22/2018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B14F8-0653-472F-BCEA-5DA7391EB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854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5CA12-CAFD-48D8-AFD9-715C7A305CC0}" type="datetimeFigureOut">
              <a:rPr lang="en-US" smtClean="0"/>
              <a:t>11/22/2018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B14F8-0653-472F-BCEA-5DA7391EB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844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5CA12-CAFD-48D8-AFD9-715C7A305CC0}" type="datetimeFigureOut">
              <a:rPr lang="en-US" smtClean="0"/>
              <a:t>11/22/2018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B14F8-0653-472F-BCEA-5DA7391EB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827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5CA12-CAFD-48D8-AFD9-715C7A305CC0}" type="datetimeFigureOut">
              <a:rPr lang="en-US" smtClean="0"/>
              <a:t>11/22/2018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B14F8-0653-472F-BCEA-5DA7391EB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553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5CA12-CAFD-48D8-AFD9-715C7A305CC0}" type="datetimeFigureOut">
              <a:rPr lang="en-US" smtClean="0"/>
              <a:t>11/22/2018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B14F8-0653-472F-BCEA-5DA7391EB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703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5CA12-CAFD-48D8-AFD9-715C7A305CC0}" type="datetimeFigureOut">
              <a:rPr lang="en-US" smtClean="0"/>
              <a:t>11/22/2018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B14F8-0653-472F-BCEA-5DA7391EB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796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E5CA12-CAFD-48D8-AFD9-715C7A305CC0}" type="datetimeFigureOut">
              <a:rPr lang="en-US" smtClean="0"/>
              <a:t>11/22/2018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9B14F8-0653-472F-BCEA-5DA7391EB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486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tr-TR" altLang="en-US" smtClean="0"/>
              <a:t>Çevre koşulları</a:t>
            </a:r>
          </a:p>
        </p:txBody>
      </p:sp>
      <p:sp>
        <p:nvSpPr>
          <p:cNvPr id="15360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en-US" sz="2400"/>
              <a:t>Sıcaklık 15-21 ˚C</a:t>
            </a:r>
          </a:p>
          <a:p>
            <a:pPr eaLnBrk="1" hangingPunct="1">
              <a:lnSpc>
                <a:spcPct val="90000"/>
              </a:lnSpc>
            </a:pPr>
            <a:r>
              <a:rPr lang="tr-TR" altLang="en-US" sz="2400"/>
              <a:t>Nem en az % 45</a:t>
            </a:r>
          </a:p>
          <a:p>
            <a:pPr eaLnBrk="1" hangingPunct="1">
              <a:lnSpc>
                <a:spcPct val="90000"/>
              </a:lnSpc>
            </a:pPr>
            <a:r>
              <a:rPr lang="tr-TR" altLang="en-US" sz="2400"/>
              <a:t>Ortamdaki hava sürü yoğunluğuna bağlı olarak saatte 8-10 veya15-20 kez değişmelidir.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en-US" sz="2400"/>
              <a:t>Diğer laboratuvar hayvanlarında olduğu gibi ışığın tavşanların döl verimi ve büyüme performansları üzerinde önemli etkileri vardır. </a:t>
            </a:r>
          </a:p>
          <a:p>
            <a:pPr eaLnBrk="1" hangingPunct="1">
              <a:lnSpc>
                <a:spcPct val="90000"/>
              </a:lnSpc>
            </a:pPr>
            <a:r>
              <a:rPr lang="tr-TR" altLang="en-US" sz="2400"/>
              <a:t>Tavşanlar için önerilen fotoperiyod 12 saat aydınlık 12 saat karanlıktır. </a:t>
            </a:r>
          </a:p>
          <a:p>
            <a:pPr eaLnBrk="1" hangingPunct="1">
              <a:lnSpc>
                <a:spcPct val="90000"/>
              </a:lnSpc>
            </a:pPr>
            <a:r>
              <a:rPr lang="tr-TR" altLang="en-US" sz="2400"/>
              <a:t>Tavşanlar gürültüye diğer laboratuvar hayvanlarına göre daha az duyarlıdırlar. Fakat ani hareketlerden kaçınılmalıdır. </a:t>
            </a:r>
          </a:p>
          <a:p>
            <a:pPr eaLnBrk="1" hangingPunct="1">
              <a:lnSpc>
                <a:spcPct val="90000"/>
              </a:lnSpc>
            </a:pPr>
            <a:endParaRPr lang="tr-TR" altLang="en-US" sz="2400"/>
          </a:p>
        </p:txBody>
      </p:sp>
    </p:spTree>
    <p:extLst>
      <p:ext uri="{BB962C8B-B14F-4D97-AF65-F5344CB8AC3E}">
        <p14:creationId xmlns:p14="http://schemas.microsoft.com/office/powerpoint/2010/main" val="7142881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tr-TR" altLang="en-US" sz="4000"/>
              <a:t>Tavşan için gerekli kafes koşulları</a:t>
            </a:r>
            <a:br>
              <a:rPr lang="tr-TR" altLang="en-US" sz="4000"/>
            </a:br>
            <a:r>
              <a:rPr lang="tr-TR" altLang="en-US" sz="4000"/>
              <a:t>10 haftalıktan büyük tavşanlar</a:t>
            </a:r>
          </a:p>
        </p:txBody>
      </p:sp>
      <p:pic>
        <p:nvPicPr>
          <p:cNvPr id="154627" name="Picture 2"/>
          <p:cNvPicPr>
            <a:picLocks noGrp="1" noChangeAspect="1" noChangeArrowheads="1"/>
          </p:cNvPicPr>
          <p:nvPr>
            <p:ph type="body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495550" y="2060576"/>
            <a:ext cx="7200900" cy="3673475"/>
          </a:xfrm>
          <a:noFill/>
        </p:spPr>
      </p:pic>
    </p:spTree>
    <p:extLst>
      <p:ext uri="{BB962C8B-B14F-4D97-AF65-F5344CB8AC3E}">
        <p14:creationId xmlns:p14="http://schemas.microsoft.com/office/powerpoint/2010/main" val="2151174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tr-TR" altLang="en-US" smtClean="0"/>
              <a:t>Dişi tavşan ve yuva kutusu</a:t>
            </a:r>
          </a:p>
        </p:txBody>
      </p:sp>
      <p:pic>
        <p:nvPicPr>
          <p:cNvPr id="155651" name="Picture 2"/>
          <p:cNvPicPr>
            <a:picLocks noGrp="1" noChangeAspect="1" noChangeArrowheads="1"/>
          </p:cNvPicPr>
          <p:nvPr>
            <p:ph type="body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351088" y="1916114"/>
            <a:ext cx="7632700" cy="4105275"/>
          </a:xfrm>
          <a:noFill/>
        </p:spPr>
      </p:pic>
    </p:spTree>
    <p:extLst>
      <p:ext uri="{BB962C8B-B14F-4D97-AF65-F5344CB8AC3E}">
        <p14:creationId xmlns:p14="http://schemas.microsoft.com/office/powerpoint/2010/main" val="647144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tr-TR" altLang="en-US" smtClean="0"/>
              <a:t>10 haftalıktan küçük tavşanlar</a:t>
            </a:r>
          </a:p>
        </p:txBody>
      </p:sp>
      <p:pic>
        <p:nvPicPr>
          <p:cNvPr id="156675" name="Picture 2"/>
          <p:cNvPicPr>
            <a:picLocks noGrp="1" noChangeAspect="1" noChangeArrowheads="1"/>
          </p:cNvPicPr>
          <p:nvPr>
            <p:ph type="body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424114" y="1484313"/>
            <a:ext cx="7488237" cy="4176712"/>
          </a:xfrm>
          <a:noFill/>
        </p:spPr>
      </p:pic>
    </p:spTree>
    <p:extLst>
      <p:ext uri="{BB962C8B-B14F-4D97-AF65-F5344CB8AC3E}">
        <p14:creationId xmlns:p14="http://schemas.microsoft.com/office/powerpoint/2010/main" val="1939983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80</Words>
  <Application>Microsoft Office PowerPoint</Application>
  <PresentationFormat>Geniş ekran</PresentationFormat>
  <Paragraphs>10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Teması</vt:lpstr>
      <vt:lpstr>Çevre koşulları</vt:lpstr>
      <vt:lpstr>Tavşan için gerekli kafes koşulları 10 haftalıktan büyük tavşanlar</vt:lpstr>
      <vt:lpstr>Dişi tavşan ve yuva kutusu</vt:lpstr>
      <vt:lpstr>10 haftalıktan küçük tavşanlar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Çevre koşulları</dc:title>
  <dc:creator>ebru</dc:creator>
  <cp:lastModifiedBy>ebru</cp:lastModifiedBy>
  <cp:revision>1</cp:revision>
  <dcterms:created xsi:type="dcterms:W3CDTF">2018-11-22T06:28:53Z</dcterms:created>
  <dcterms:modified xsi:type="dcterms:W3CDTF">2018-11-22T06:29:12Z</dcterms:modified>
</cp:coreProperties>
</file>