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1C41-4653-45A9-BB72-770CCF713F3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4E1F3-4623-4D40-B7FA-8D7AC0C00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6884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1C41-4653-45A9-BB72-770CCF713F3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4E1F3-4623-4D40-B7FA-8D7AC0C00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9297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1C41-4653-45A9-BB72-770CCF713F3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4E1F3-4623-4D40-B7FA-8D7AC0C00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1773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1C41-4653-45A9-BB72-770CCF713F3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4E1F3-4623-4D40-B7FA-8D7AC0C00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8974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1C41-4653-45A9-BB72-770CCF713F3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4E1F3-4623-4D40-B7FA-8D7AC0C00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650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1C41-4653-45A9-BB72-770CCF713F3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4E1F3-4623-4D40-B7FA-8D7AC0C00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5542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1C41-4653-45A9-BB72-770CCF713F3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4E1F3-4623-4D40-B7FA-8D7AC0C00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0121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1C41-4653-45A9-BB72-770CCF713F3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4E1F3-4623-4D40-B7FA-8D7AC0C00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2835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1C41-4653-45A9-BB72-770CCF713F3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4E1F3-4623-4D40-B7FA-8D7AC0C00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234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1C41-4653-45A9-BB72-770CCF713F3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4E1F3-4623-4D40-B7FA-8D7AC0C00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0176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1C41-4653-45A9-BB72-770CCF713F3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4E1F3-4623-4D40-B7FA-8D7AC0C00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7876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84000">
              <a:schemeClr val="accent1">
                <a:lumMod val="45000"/>
                <a:lumOff val="55000"/>
              </a:schemeClr>
            </a:gs>
            <a:gs pos="8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11C41-4653-45A9-BB72-770CCF713F3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4E1F3-4623-4D40-B7FA-8D7AC0C00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996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207963"/>
            <a:ext cx="9144000" cy="1270317"/>
          </a:xfrm>
        </p:spPr>
        <p:txBody>
          <a:bodyPr>
            <a:normAutofit/>
          </a:bodyPr>
          <a:lstStyle/>
          <a:p>
            <a:r>
              <a:rPr lang="tr-TR" sz="4000" dirty="0" smtClean="0"/>
              <a:t>-10-</a:t>
            </a:r>
            <a:br>
              <a:rPr lang="tr-TR" sz="4000" dirty="0" smtClean="0"/>
            </a:br>
            <a:r>
              <a:rPr lang="tr-TR" sz="4000" b="1" dirty="0" smtClean="0"/>
              <a:t>Uygulamalı Ahlâk</a:t>
            </a:r>
            <a:r>
              <a:rPr lang="en-US" sz="4000" b="1" dirty="0" smtClean="0"/>
              <a:t> (Applied Ethics)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87680" y="1615440"/>
            <a:ext cx="10988040" cy="4907280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i="1" dirty="0" smtClean="0"/>
              <a:t>Kürtaj, hangi şartlarda ahlaka uygundur</a:t>
            </a:r>
            <a:r>
              <a:rPr lang="tr-TR" dirty="0" smtClean="0"/>
              <a:t>? </a:t>
            </a:r>
            <a:r>
              <a:rPr lang="tr-TR" i="1" dirty="0" smtClean="0"/>
              <a:t>Bir vatandaşın demokraside rol almak için (örneğin oy vermesi için), ahlaki bir yaptırım var mıdır</a:t>
            </a:r>
            <a:r>
              <a:rPr lang="tr-TR" dirty="0" smtClean="0"/>
              <a:t>? </a:t>
            </a:r>
            <a:r>
              <a:rPr lang="tr-TR" i="1" dirty="0" smtClean="0"/>
              <a:t>Fakirlere yardım etmek için herhangi bir yaptırım var mıdır</a:t>
            </a:r>
            <a:r>
              <a:rPr lang="tr-TR" dirty="0" smtClean="0"/>
              <a:t>? Bunlar uygulamalı etiğin bazı sorularıdır. </a:t>
            </a:r>
          </a:p>
          <a:p>
            <a:pPr algn="just"/>
            <a:endParaRPr lang="tr-TR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dirty="0" smtClean="0"/>
              <a:t>Uygulamalı etik, felsefenin bir disiplini olan etiğin alt disiplinidir fakat bu, sadece filozofların uygulamalı etik ile uğraştığı veya verimli uygulamalı etik çalışmalarının sadece felsefe bölümlerinde yapıldığı anlamına gelmez.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dirty="0" smtClean="0"/>
              <a:t>Birçok farklı türde uygulamalı etik araştırmaları vardır; öyle ki uygulamalı etiğin bir konusunu çalışan bir uzman, onun bir başka konusu hakkında söyleyecek bir şey bulamayabilir. Örneğin iş etiği ile ilgilenen birisi </a:t>
            </a:r>
            <a:r>
              <a:rPr lang="tr-TR" dirty="0" err="1" smtClean="0"/>
              <a:t>bioetik</a:t>
            </a:r>
            <a:r>
              <a:rPr lang="tr-TR" dirty="0" smtClean="0"/>
              <a:t> konusunda bir şey söyleyemez.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7447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en-US" b="1" dirty="0" smtClean="0"/>
              <a:t>1. Applied </a:t>
            </a:r>
            <a:r>
              <a:rPr lang="en-US" b="1" dirty="0" err="1" smtClean="0"/>
              <a:t>Etiğin</a:t>
            </a:r>
            <a:r>
              <a:rPr lang="en-US" b="1" dirty="0" smtClean="0"/>
              <a:t> Normative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Metaetik’ten</a:t>
            </a:r>
            <a:r>
              <a:rPr lang="en-US" b="1" dirty="0" smtClean="0"/>
              <a:t> </a:t>
            </a:r>
            <a:r>
              <a:rPr lang="en-US" b="1" dirty="0" err="1" smtClean="0"/>
              <a:t>Farkı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dirty="0" err="1"/>
              <a:t>Metaetik</a:t>
            </a:r>
            <a:r>
              <a:rPr lang="tr-TR" dirty="0"/>
              <a:t> ahlakın var olup olmadığı, yani gerçekliği ile ilgilenir. Kural koyucu etik ahlakın gerçekliğini kabul eder ve gerekçelendirilmiş ahlak prensiplerinin oluşturulması ve en üst düzey temel ahlak temel prensibini belirlemekle </a:t>
            </a:r>
            <a:r>
              <a:rPr lang="tr-TR" dirty="0" smtClean="0"/>
              <a:t>ilgilenir.</a:t>
            </a:r>
            <a:endParaRPr lang="tr-TR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dirty="0" smtClean="0"/>
              <a:t> </a:t>
            </a:r>
            <a:r>
              <a:rPr lang="tr-TR" dirty="0"/>
              <a:t>Uygulamalı etik de ahlakın gerçekliğini kabul ederek özel bazı davranış ve pratiklerin ahlaken cevazını irdeler</a:t>
            </a:r>
            <a:r>
              <a:rPr lang="tr-TR" dirty="0" smtClean="0"/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u="sng" dirty="0" err="1"/>
              <a:t>Metaetik’te</a:t>
            </a:r>
            <a:r>
              <a:rPr lang="tr-TR" dirty="0"/>
              <a:t> birçok araştırma olmakla birlikte temel soru ahlaki yargıların bir doğruluk değerine sahip olup olmadığıdır. </a:t>
            </a:r>
            <a:endParaRPr lang="tr-TR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u="sng" dirty="0"/>
              <a:t>Kural koyucu etik</a:t>
            </a:r>
            <a:r>
              <a:rPr lang="tr-TR" dirty="0"/>
              <a:t> ahlak prensipleri ile ilgilidir ve kendi içinde </a:t>
            </a:r>
            <a:r>
              <a:rPr lang="tr-TR" dirty="0" err="1"/>
              <a:t>sonuççu</a:t>
            </a:r>
            <a:r>
              <a:rPr lang="tr-TR" dirty="0"/>
              <a:t> teoriler, </a:t>
            </a:r>
            <a:r>
              <a:rPr lang="tr-TR" dirty="0" err="1"/>
              <a:t>ödevci</a:t>
            </a:r>
            <a:r>
              <a:rPr lang="tr-TR" dirty="0"/>
              <a:t> teoriler ve erdem-esaslı teoriler gibi alt dallara ayrılır.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9511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200" b="1" dirty="0" err="1" smtClean="0"/>
              <a:t>Bioethics</a:t>
            </a:r>
            <a:r>
              <a:rPr lang="tr-TR" sz="3200" b="1" dirty="0" smtClean="0"/>
              <a:t>: </a:t>
            </a:r>
            <a:r>
              <a:rPr lang="tr-TR" dirty="0" err="1" smtClean="0"/>
              <a:t>Bioetik</a:t>
            </a:r>
            <a:r>
              <a:rPr lang="tr-TR" dirty="0" smtClean="0"/>
              <a:t>, insanın ve ona yakın türlerin temel kaygılarıyla ilgili sorunları kapsar; bizi, bize yakın türleri, örneğin hisli hayvanları ilgilendiren gerçekler ve biyolojik meselelere dair sorunlarla ilgilenir. </a:t>
            </a:r>
            <a:endParaRPr lang="tr-TR" sz="3200" b="1" dirty="0" smtClean="0"/>
          </a:p>
          <a:p>
            <a:pPr lvl="0" algn="just"/>
            <a:r>
              <a:rPr lang="tr-TR" dirty="0" smtClean="0"/>
              <a:t>Hayatın başlangıcı ile ilgili meseleler, kürtaj gibi; </a:t>
            </a:r>
          </a:p>
          <a:p>
            <a:pPr lvl="0" algn="just"/>
            <a:r>
              <a:rPr lang="tr-TR" dirty="0" smtClean="0"/>
              <a:t>Hayatın sonu ile ilgili meseleler, ötenazi gibi; </a:t>
            </a:r>
          </a:p>
          <a:p>
            <a:pPr lvl="0" algn="just"/>
            <a:r>
              <a:rPr lang="tr-TR" dirty="0" smtClean="0"/>
              <a:t>Tıbbi araştırmalarla ilgili etik kaygılar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3793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2595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41120"/>
            <a:ext cx="10515600" cy="483584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tr-TR" b="1" dirty="0"/>
              <a:t>Hayatın başlangıcı ile ilgili meseleler: </a:t>
            </a:r>
            <a:r>
              <a:rPr lang="tr-TR" dirty="0"/>
              <a:t>Kürtaj; Kök hücre elde edilmesi ve araştırmaları; Klonlama ve (</a:t>
            </a:r>
            <a:r>
              <a:rPr lang="en-US" dirty="0"/>
              <a:t>future generations</a:t>
            </a:r>
            <a:r>
              <a:rPr lang="tr-TR" dirty="0"/>
              <a:t>) gelecek bir zamandaki dölleme.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1158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286</Words>
  <Application>Microsoft Office PowerPoint</Application>
  <PresentationFormat>Geniş ekran</PresentationFormat>
  <Paragraphs>15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Teması</vt:lpstr>
      <vt:lpstr>-10- Uygulamalı Ahlâk (Applied Ethics)</vt:lpstr>
      <vt:lpstr> 1. Applied Etiğin Normative ve Metaetik’ten Farkı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-10- Uygulamalı Ahlâk (Applied Ethics)</dc:title>
  <dc:creator>Windows Kullanıcısı</dc:creator>
  <cp:lastModifiedBy>Windows Kullanıcısı</cp:lastModifiedBy>
  <cp:revision>1</cp:revision>
  <dcterms:created xsi:type="dcterms:W3CDTF">2020-05-05T18:37:52Z</dcterms:created>
  <dcterms:modified xsi:type="dcterms:W3CDTF">2020-05-05T18:46:13Z</dcterms:modified>
</cp:coreProperties>
</file>