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76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5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34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34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7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8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3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57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87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4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92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BAR DEPARTMANI İŞGÖREN TANIMLARI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719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BAR ÇEŞİTLERİ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Amerikan bar</a:t>
            </a:r>
          </a:p>
          <a:p>
            <a:r>
              <a:rPr lang="tr-TR" dirty="0" smtClean="0"/>
              <a:t>Servis bar</a:t>
            </a:r>
          </a:p>
          <a:p>
            <a:r>
              <a:rPr lang="tr-TR" dirty="0" err="1" smtClean="0"/>
              <a:t>Snack</a:t>
            </a:r>
            <a:r>
              <a:rPr lang="tr-TR" dirty="0" smtClean="0"/>
              <a:t> bar (</a:t>
            </a:r>
            <a:r>
              <a:rPr lang="tr-TR" dirty="0" err="1" smtClean="0"/>
              <a:t>expres</a:t>
            </a:r>
            <a:r>
              <a:rPr lang="tr-TR" dirty="0" smtClean="0"/>
              <a:t> bar)</a:t>
            </a:r>
          </a:p>
          <a:p>
            <a:r>
              <a:rPr lang="tr-TR" dirty="0" err="1" smtClean="0"/>
              <a:t>Lobby</a:t>
            </a:r>
            <a:r>
              <a:rPr lang="tr-TR" dirty="0" smtClean="0"/>
              <a:t> bar</a:t>
            </a:r>
          </a:p>
          <a:p>
            <a:r>
              <a:rPr lang="tr-TR" dirty="0" smtClean="0"/>
              <a:t>Disco bar</a:t>
            </a:r>
          </a:p>
          <a:p>
            <a:r>
              <a:rPr lang="tr-TR" dirty="0" err="1" smtClean="0"/>
              <a:t>Roof</a:t>
            </a:r>
            <a:r>
              <a:rPr lang="tr-TR" dirty="0" smtClean="0"/>
              <a:t> bar</a:t>
            </a:r>
          </a:p>
          <a:p>
            <a:r>
              <a:rPr lang="tr-TR" dirty="0" smtClean="0"/>
              <a:t>Gece </a:t>
            </a:r>
            <a:r>
              <a:rPr lang="tr-TR" dirty="0" err="1" smtClean="0"/>
              <a:t>klubü</a:t>
            </a:r>
            <a:r>
              <a:rPr lang="tr-TR" dirty="0" smtClean="0"/>
              <a:t> barı (</a:t>
            </a:r>
            <a:r>
              <a:rPr lang="tr-TR" dirty="0" err="1" smtClean="0"/>
              <a:t>nıght</a:t>
            </a:r>
            <a:r>
              <a:rPr lang="tr-TR" dirty="0" smtClean="0"/>
              <a:t> </a:t>
            </a:r>
            <a:r>
              <a:rPr lang="tr-TR" dirty="0" err="1" smtClean="0"/>
              <a:t>club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948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854" y="1600200"/>
            <a:ext cx="559629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4769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BAR PERSONELİ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r>
              <a:rPr lang="tr-TR" dirty="0" smtClean="0"/>
              <a:t>Bar müdürü (bar </a:t>
            </a:r>
            <a:r>
              <a:rPr lang="tr-TR" dirty="0" err="1" smtClean="0"/>
              <a:t>supervısor</a:t>
            </a:r>
            <a:r>
              <a:rPr lang="tr-TR" dirty="0" smtClean="0"/>
              <a:t>)</a:t>
            </a:r>
          </a:p>
          <a:p>
            <a:r>
              <a:rPr lang="tr-TR" dirty="0" smtClean="0"/>
              <a:t>Şef barmen (bar </a:t>
            </a:r>
            <a:r>
              <a:rPr lang="tr-TR" dirty="0" err="1" smtClean="0"/>
              <a:t>captaın</a:t>
            </a:r>
            <a:r>
              <a:rPr lang="tr-TR" dirty="0" smtClean="0"/>
              <a:t>)</a:t>
            </a:r>
          </a:p>
          <a:p>
            <a:r>
              <a:rPr lang="tr-TR" dirty="0" smtClean="0"/>
              <a:t>Barmen</a:t>
            </a:r>
          </a:p>
          <a:p>
            <a:r>
              <a:rPr lang="tr-TR" dirty="0" smtClean="0"/>
              <a:t>Bar komisi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365468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46</Words>
  <Application>Microsoft Office PowerPoint</Application>
  <PresentationFormat>Ekran Gösterisi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BAR DEPARTMANI İŞGÖREN TANIMLARI</vt:lpstr>
      <vt:lpstr>BAR ÇEŞİTLERİ</vt:lpstr>
      <vt:lpstr>PowerPoint Sunusu</vt:lpstr>
      <vt:lpstr>BAR PERSONELİ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DEPARTMANI İŞGÖREN TANIMLARI</dc:title>
  <dc:creator>BEMYO ST</dc:creator>
  <cp:lastModifiedBy>BEMYO ST</cp:lastModifiedBy>
  <cp:revision>3</cp:revision>
  <dcterms:created xsi:type="dcterms:W3CDTF">2017-10-27T12:58:22Z</dcterms:created>
  <dcterms:modified xsi:type="dcterms:W3CDTF">2017-10-27T13:04:33Z</dcterms:modified>
</cp:coreProperties>
</file>