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8" r:id="rId10"/>
    <p:sldId id="269" r:id="rId11"/>
    <p:sldId id="270" r:id="rId12"/>
    <p:sldId id="272" r:id="rId13"/>
    <p:sldId id="273" r:id="rId14"/>
    <p:sldId id="274" r:id="rId15"/>
    <p:sldId id="28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76449" autoAdjust="0"/>
  </p:normalViewPr>
  <p:slideViewPr>
    <p:cSldViewPr snapToGrid="0">
      <p:cViewPr varScale="1">
        <p:scale>
          <a:sx n="87" d="100"/>
          <a:sy n="87" d="100"/>
        </p:scale>
        <p:origin x="15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2C701-3D87-424A-B2FD-63C5CAD1E3EE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F90F3D-E606-49E9-BA83-F5E6D993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648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F90F3D-E606-49E9-BA83-F5E6D9931C3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05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F90F3D-E606-49E9-BA83-F5E6D9931C3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892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F90F3D-E606-49E9-BA83-F5E6D9931C3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909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F90F3D-E606-49E9-BA83-F5E6D9931C3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994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F90F3D-E606-49E9-BA83-F5E6D9931C3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232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F90F3D-E606-49E9-BA83-F5E6D9931C3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837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F90F3D-E606-49E9-BA83-F5E6D9931C3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056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F90F3D-E606-49E9-BA83-F5E6D9931C3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23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F90F3D-E606-49E9-BA83-F5E6D9931C3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443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F90F3D-E606-49E9-BA83-F5E6D9931C3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591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2/26/2023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719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989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53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89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219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887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79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3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468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256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70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2/26/2023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08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8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9" name="Rectangle 10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50" name="Rectangle 12">
            <a:extLst>
              <a:ext uri="{FF2B5EF4-FFF2-40B4-BE49-F238E27FC236}">
                <a16:creationId xmlns:a16="http://schemas.microsoft.com/office/drawing/2014/main" id="{60E728E6-A07E-4A6C-AB92-D56E1402F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" name="Picture 3" descr="A gold mandala on a red background">
            <a:extLst>
              <a:ext uri="{FF2B5EF4-FFF2-40B4-BE49-F238E27FC236}">
                <a16:creationId xmlns:a16="http://schemas.microsoft.com/office/drawing/2014/main" id="{299C8D12-5E84-4D7A-94BD-0254A2D5FA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</a:blip>
          <a:srcRect t="7824" r="-1" b="17172"/>
          <a:stretch/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04B31B-778E-4098-BA16-9902E1BED9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275" y="744909"/>
            <a:ext cx="10190071" cy="3145855"/>
          </a:xfrm>
        </p:spPr>
        <p:txBody>
          <a:bodyPr anchor="b">
            <a:normAutofit/>
          </a:bodyPr>
          <a:lstStyle/>
          <a:p>
            <a:r>
              <a:rPr lang="en-GB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GODS OF EARTH</a:t>
            </a:r>
            <a:endParaRPr lang="en-GB" sz="5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A1CF70-99BC-4761-BA88-782861580B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8708" y="4069780"/>
            <a:ext cx="9781327" cy="1220343"/>
          </a:xfrm>
        </p:spPr>
        <p:txBody>
          <a:bodyPr anchor="t">
            <a:normAutofit/>
          </a:bodyPr>
          <a:lstStyle/>
          <a:p>
            <a:r>
              <a:rPr lang="tr-TR" sz="2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Dr. Funda Hay Kılıç</a:t>
            </a:r>
          </a:p>
          <a:p>
            <a:r>
              <a:rPr lang="tr-TR" sz="2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fhay@ankara.edu.tr</a:t>
            </a:r>
            <a:endParaRPr lang="en-GB" sz="22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15" name="Top Left">
            <a:extLst>
              <a:ext uri="{FF2B5EF4-FFF2-40B4-BE49-F238E27FC236}">
                <a16:creationId xmlns:a16="http://schemas.microsoft.com/office/drawing/2014/main" id="{18579DB9-24B0-487B-81E3-8D02AD5F8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180CB2C-161F-4538-9214-24AF97B01A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6">
              <a:extLst>
                <a:ext uri="{FF2B5EF4-FFF2-40B4-BE49-F238E27FC236}">
                  <a16:creationId xmlns:a16="http://schemas.microsoft.com/office/drawing/2014/main" id="{EE25AFBE-8731-4348-B66F-FD7E38F76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6C27D8-4E47-470F-B6B5-407CE7D1D7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18">
              <a:extLst>
                <a:ext uri="{FF2B5EF4-FFF2-40B4-BE49-F238E27FC236}">
                  <a16:creationId xmlns:a16="http://schemas.microsoft.com/office/drawing/2014/main" id="{66348964-B561-445E-A6A4-730FBA428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5D1A3FD-B031-4670-8F09-29E8E38D45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20">
              <a:extLst>
                <a:ext uri="{FF2B5EF4-FFF2-40B4-BE49-F238E27FC236}">
                  <a16:creationId xmlns:a16="http://schemas.microsoft.com/office/drawing/2014/main" id="{80BD3287-1860-4987-8CA5-8728EDBB6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1FEEEA6-82B5-4005-A3D5-FC2A152F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C0E6139-8A19-4905-87E2-E547D7B7F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23216" y="3924272"/>
            <a:ext cx="118872" cy="118872"/>
            <a:chOff x="1175347" y="3733800"/>
            <a:chExt cx="118872" cy="118872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C05FFBD-B86A-4BD3-A147-FA95CE03CF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B69F8B1-78FB-4562-8A0D-8D29636755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8" name="Bottom Right">
            <a:extLst>
              <a:ext uri="{FF2B5EF4-FFF2-40B4-BE49-F238E27FC236}">
                <a16:creationId xmlns:a16="http://schemas.microsoft.com/office/drawing/2014/main" id="{8F281804-17FE-49B9-9065-1A44CD473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29" name="Graphic 157">
              <a:extLst>
                <a:ext uri="{FF2B5EF4-FFF2-40B4-BE49-F238E27FC236}">
                  <a16:creationId xmlns:a16="http://schemas.microsoft.com/office/drawing/2014/main" id="{737BB70B-7AAF-4229-8400-5AFF12A23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B992201-AA48-4BE7-ADC2-908B16934F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840E3649-4ED2-4501-AF92-DEC3DFF5C8D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8B38FD5-4195-4693-8AB7-D01C58D21E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0635352-3FD2-43A8-832C-705F1CB917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BEAF61E-74F7-41BA-9576-39B1961501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AB31D9B5-1401-4F40-BEE6-D492919954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EDD38F5-BC63-401D-8C72-8D41A360A9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5CE5B18-7300-438F-80EB-4F4E431C8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31571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8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7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0E728E6-A07E-4A6C-AB92-D56E1402F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ext, fabric&#10;&#10;Description automatically generated">
            <a:extLst>
              <a:ext uri="{FF2B5EF4-FFF2-40B4-BE49-F238E27FC236}">
                <a16:creationId xmlns:a16="http://schemas.microsoft.com/office/drawing/2014/main" id="{2FED6B5B-F2CE-4234-B037-207081387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1"/>
          <a:stretch/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grpSp>
        <p:nvGrpSpPr>
          <p:cNvPr id="42" name="Graphic 141">
            <a:extLst>
              <a:ext uri="{FF2B5EF4-FFF2-40B4-BE49-F238E27FC236}">
                <a16:creationId xmlns:a16="http://schemas.microsoft.com/office/drawing/2014/main" id="{18579DB9-24B0-487B-81E3-8D02AD5F8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180CB2C-161F-4538-9214-24AF97B01A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E25AFBE-8731-4348-B66F-FD7E38F76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F6C27D8-4E47-470F-B6B5-407CE7D1D7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6348964-B561-445E-A6A4-730FBA428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5D1A3FD-B031-4670-8F09-29E8E38D45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0BD3287-1860-4987-8CA5-8728EDBB6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1FEEEA6-82B5-4005-A3D5-FC2A152F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F281804-17FE-49B9-9065-1A44CD473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52" name="Graphic 157">
              <a:extLst>
                <a:ext uri="{FF2B5EF4-FFF2-40B4-BE49-F238E27FC236}">
                  <a16:creationId xmlns:a16="http://schemas.microsoft.com/office/drawing/2014/main" id="{737BB70B-7AAF-4229-8400-5AFF12A23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9B992201-AA48-4BE7-ADC2-908B16934F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40E3649-4ED2-4501-AF92-DEC3DFF5C8D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68B38FD5-4195-4693-8AB7-D01C58D21E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F0635352-3FD2-43A8-832C-705F1CB917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FBEAF61E-74F7-41BA-9576-39B1961501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AB31D9B5-1401-4F40-BEE6-D492919954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8EDD38F5-BC63-401D-8C72-8D41A360A9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5CE5B18-7300-438F-80EB-4F4E431C8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9F3D7F6-C007-4518-B92E-25A40060AC3A}"/>
              </a:ext>
            </a:extLst>
          </p:cNvPr>
          <p:cNvSpPr txBox="1"/>
          <p:nvPr/>
        </p:nvSpPr>
        <p:spPr>
          <a:xfrm>
            <a:off x="779897" y="64883"/>
            <a:ext cx="24192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en-GB" sz="900" i="1" dirty="0"/>
              <a:t>Ancient World Magazine</a:t>
            </a:r>
          </a:p>
        </p:txBody>
      </p:sp>
    </p:spTree>
    <p:extLst>
      <p:ext uri="{BB962C8B-B14F-4D97-AF65-F5344CB8AC3E}">
        <p14:creationId xmlns:p14="http://schemas.microsoft.com/office/powerpoint/2010/main" val="125712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6" name="Top left">
            <a:extLst>
              <a:ext uri="{FF2B5EF4-FFF2-40B4-BE49-F238E27FC236}">
                <a16:creationId xmlns:a16="http://schemas.microsoft.com/office/drawing/2014/main" id="{34B438D8-EF7C-445C-8B7F-953BEB1BC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FE087E2-E4B7-42FA-A441-7EDEE41B0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61B2EF2-665F-429A-9CFB-08C14FAC99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B0B1C71-6C49-4F64-8859-9CC59D7D9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6BBF9FA-27D4-45DF-8D9C-623EA4106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F2F0D01-71CB-4693-A192-5BA045A5C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740E1FB-ACD1-41FC-9828-9B5D2CAA7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2BABC85-DC43-42B8-8AAA-9198D7A62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48F9955-240E-4180-81B8-5909B1A91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Content Placeholder 4" descr="A picture containing text, book, person&#10;&#10;Description automatically generated">
            <a:extLst>
              <a:ext uri="{FF2B5EF4-FFF2-40B4-BE49-F238E27FC236}">
                <a16:creationId xmlns:a16="http://schemas.microsoft.com/office/drawing/2014/main" id="{2ADD37C8-C793-4E69-83D5-B3B9700B77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903" y="735769"/>
            <a:ext cx="6387190" cy="5381207"/>
          </a:xfrm>
          <a:prstGeom prst="rect">
            <a:avLst/>
          </a:prstGeom>
        </p:spPr>
      </p:pic>
      <p:grpSp>
        <p:nvGrpSpPr>
          <p:cNvPr id="26" name="Bottom Right">
            <a:extLst>
              <a:ext uri="{FF2B5EF4-FFF2-40B4-BE49-F238E27FC236}">
                <a16:creationId xmlns:a16="http://schemas.microsoft.com/office/drawing/2014/main" id="{284021E3-6F46-410C-BF43-B2DED7365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48AF179-3265-4A10-A62C-92B7E186C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28" name="Graphic 157">
              <a:extLst>
                <a:ext uri="{FF2B5EF4-FFF2-40B4-BE49-F238E27FC236}">
                  <a16:creationId xmlns:a16="http://schemas.microsoft.com/office/drawing/2014/main" id="{30DF5C12-B34D-4E70-8FD0-D98069994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589785B-0300-4D1C-BEFB-DCA5AA0450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F41DF3E-3189-428F-B4FE-AACA351306B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C51D846-61EF-4EB5-BE03-65A572A2EAB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5417C86-AA6B-4AD4-BD75-694E8E073E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51D5067E-85F6-4202-AFB5-41F9C9EA74B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9598395-257E-4B18-949B-50F109866B7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9DDA522-37EB-48B3-9B62-748F75D3683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9D8F012-98AD-4320-BA44-DE1CE4E4D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067CEC7-387D-4B73-833C-3651E059A156}"/>
              </a:ext>
            </a:extLst>
          </p:cNvPr>
          <p:cNvSpPr txBox="1"/>
          <p:nvPr/>
        </p:nvSpPr>
        <p:spPr>
          <a:xfrm>
            <a:off x="10436208" y="6277770"/>
            <a:ext cx="164820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en-GB" sz="900" i="1" dirty="0"/>
              <a:t>Britannica</a:t>
            </a:r>
          </a:p>
        </p:txBody>
      </p:sp>
    </p:spTree>
    <p:extLst>
      <p:ext uri="{BB962C8B-B14F-4D97-AF65-F5344CB8AC3E}">
        <p14:creationId xmlns:p14="http://schemas.microsoft.com/office/powerpoint/2010/main" val="3967492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75" name="Top left">
            <a:extLst>
              <a:ext uri="{FF2B5EF4-FFF2-40B4-BE49-F238E27FC236}">
                <a16:creationId xmlns:a16="http://schemas.microsoft.com/office/drawing/2014/main" id="{5089F41F-380F-4E05-9A56-4C8F456E8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A95964E-B60E-42AA-AAF3-91A4345B39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C9A41BA-B255-49A5-9A9C-46B951135C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5076F12-9630-46F2-ADAF-617D35489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1DD2B33-B10F-441B-A5DE-95F578BE7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1C0380C-3C12-4AD4-A59D-9F4A5B527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012F9BC-0D26-4714-96A0-BB74332F9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0BDD384-5C35-40DD-81BD-260F7CD7C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9813DFC-2118-4F9F-B162-1DD0A32B4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6E8FF5-A664-4886-BB81-A2EB77D658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852" y="1690583"/>
            <a:ext cx="5961734" cy="2799107"/>
          </a:xfrm>
          <a:prstGeom prst="rect">
            <a:avLst/>
          </a:prstGeom>
        </p:spPr>
      </p:pic>
      <p:grpSp>
        <p:nvGrpSpPr>
          <p:cNvPr id="85" name="Bottom Right">
            <a:extLst>
              <a:ext uri="{FF2B5EF4-FFF2-40B4-BE49-F238E27FC236}">
                <a16:creationId xmlns:a16="http://schemas.microsoft.com/office/drawing/2014/main" id="{FF8C87E7-85A6-4119-B524-84AA9C0AA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795C3BD-3FC3-4E1B-AD87-32CDB6EEC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87" name="Graphic 157">
              <a:extLst>
                <a:ext uri="{FF2B5EF4-FFF2-40B4-BE49-F238E27FC236}">
                  <a16:creationId xmlns:a16="http://schemas.microsoft.com/office/drawing/2014/main" id="{48C556CD-2C4A-474F-9FF7-77BBE788F6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15ADB469-31B7-4DEF-BB35-B16F50DBE8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5B70D859-00C6-4B2A-934C-68F32BA7C5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8AC0917A-2A49-4846-9772-79EEA1C994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4DD6C017-B6D4-4DDE-90B4-DBA925B489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330A4B39-910B-4EB2-997D-208FB20D15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5DCA9C3-2763-4D68-BBAE-82D1DA0E9E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756A41BA-B004-4C26-806A-B2AAA1E285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60C5622-37F7-4A22-A941-BAAFD864F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97DE233-1D7D-43F7-BF0C-0F148EE6A6CD}"/>
              </a:ext>
            </a:extLst>
          </p:cNvPr>
          <p:cNvSpPr txBox="1"/>
          <p:nvPr/>
        </p:nvSpPr>
        <p:spPr>
          <a:xfrm>
            <a:off x="9683427" y="5194271"/>
            <a:ext cx="23519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Theoi</a:t>
            </a:r>
            <a:r>
              <a:rPr lang="tr-TR" sz="900" i="1" dirty="0"/>
              <a:t> </a:t>
            </a:r>
            <a:r>
              <a:rPr lang="tr-TR" sz="900" i="1" dirty="0" err="1"/>
              <a:t>Greek</a:t>
            </a:r>
            <a:r>
              <a:rPr lang="tr-TR" sz="900" i="1" dirty="0"/>
              <a:t> Mythology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3038678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Top Left">
            <a:extLst>
              <a:ext uri="{FF2B5EF4-FFF2-40B4-BE49-F238E27FC236}">
                <a16:creationId xmlns:a16="http://schemas.microsoft.com/office/drawing/2014/main" id="{DC655204-C06A-4A55-9BB4-C79C4AF9D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83BC876-5C0C-438A-8928-B1EC2E1E4D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9B3EEC1-86B7-4DB1-AB38-E2D749392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EB2CD0B-3D3E-4CF3-92F5-7AE77C22C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1561934-15F2-4620-A65F-28EB73CD7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B9278E2-D464-4DE2-B229-D3D02ED2B1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7AA3CE0-412D-4C03-9203-878479E0A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5785346-E446-47E2-B3DD-C1C561E689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F6388E0-BD20-4901-B128-88D3D56A1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23D0D5C-56E3-4A3C-B240-EB6DF1816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233" y="374401"/>
            <a:ext cx="4987809" cy="1664573"/>
          </a:xfrm>
        </p:spPr>
        <p:txBody>
          <a:bodyPr>
            <a:normAutofit/>
          </a:bodyPr>
          <a:lstStyle/>
          <a:p>
            <a:r>
              <a:rPr lang="tr-TR" dirty="0" err="1"/>
              <a:t>Dionysos</a:t>
            </a:r>
            <a:r>
              <a:rPr lang="tr-TR" dirty="0"/>
              <a:t> </a:t>
            </a:r>
            <a:r>
              <a:rPr lang="tr-TR" dirty="0" err="1"/>
              <a:t>Festivals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1E1CD-4CDD-4716-A148-BAD095AF3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005" y="2102989"/>
            <a:ext cx="5279540" cy="4413844"/>
          </a:xfrm>
        </p:spPr>
        <p:txBody>
          <a:bodyPr>
            <a:noAutofit/>
          </a:bodyPr>
          <a:lstStyle/>
          <a:p>
            <a:r>
              <a:rPr lang="en-GB" sz="2400" dirty="0"/>
              <a:t>the god of the theatre and impersonation</a:t>
            </a:r>
            <a:r>
              <a:rPr lang="tr-TR" sz="2400" dirty="0"/>
              <a:t>.</a:t>
            </a:r>
          </a:p>
          <a:p>
            <a:r>
              <a:rPr lang="en-GB" sz="2400" dirty="0"/>
              <a:t>At the dramatic festivals of Athens, the image of Dionysus, was carried in to watch the performances put on in his honour</a:t>
            </a:r>
            <a:r>
              <a:rPr lang="tr-TR" sz="2400" dirty="0"/>
              <a:t>:</a:t>
            </a:r>
          </a:p>
          <a:p>
            <a:pPr lvl="1"/>
            <a:r>
              <a:rPr lang="en-GB" i="1" dirty="0" err="1"/>
              <a:t>Lenaia</a:t>
            </a:r>
            <a:r>
              <a:rPr lang="en-GB" dirty="0"/>
              <a:t> in late January</a:t>
            </a:r>
            <a:endParaRPr lang="tr-TR" dirty="0"/>
          </a:p>
          <a:p>
            <a:pPr lvl="1"/>
            <a:r>
              <a:rPr lang="en-GB" i="1" dirty="0"/>
              <a:t>City Dionysia </a:t>
            </a:r>
            <a:r>
              <a:rPr lang="en-GB" dirty="0"/>
              <a:t>in late March or early April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065CDE3A-162B-4749-B015-8631DA02BD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8" r="25303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  <p:grpSp>
        <p:nvGrpSpPr>
          <p:cNvPr id="24" name="Bottom Right">
            <a:extLst>
              <a:ext uri="{FF2B5EF4-FFF2-40B4-BE49-F238E27FC236}">
                <a16:creationId xmlns:a16="http://schemas.microsoft.com/office/drawing/2014/main" id="{4C476EAB-383B-48F9-B661-B049EB50A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045FFB7-76A2-4C6F-A15F-23BF1597C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26" name="Graphic 157">
              <a:extLst>
                <a:ext uri="{FF2B5EF4-FFF2-40B4-BE49-F238E27FC236}">
                  <a16:creationId xmlns:a16="http://schemas.microsoft.com/office/drawing/2014/main" id="{F4E5EB5B-D417-4B20-9CBE-F3DCCA5F3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6643958-DAAD-4611-BCC7-9BDB5917C2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63D00C7-B9D3-4681-8C55-F137CBD364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539B678-9BB9-4639-B9A4-4511639BB4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14F8CDF-D0D2-43AD-A7AB-0871C24A6E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25D54C27-D98D-4E8C-87BD-E0ECAB3BAE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A10EDED-B646-4197-BF0C-C4A83018BA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9B3D029-DC96-4655-89E2-D9387B3D56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F12D98D-E6A5-437D-830E-C5C0E7ACE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9B78D57-3F23-46BF-99AD-E8BDEF28A76D}"/>
              </a:ext>
            </a:extLst>
          </p:cNvPr>
          <p:cNvSpPr txBox="1"/>
          <p:nvPr/>
        </p:nvSpPr>
        <p:spPr>
          <a:xfrm>
            <a:off x="7879634" y="5848360"/>
            <a:ext cx="234230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The</a:t>
            </a:r>
            <a:r>
              <a:rPr lang="tr-TR" sz="900" i="1" dirty="0"/>
              <a:t> </a:t>
            </a:r>
            <a:r>
              <a:rPr lang="tr-TR" sz="900" i="1" dirty="0" err="1"/>
              <a:t>Wisdom</a:t>
            </a:r>
            <a:r>
              <a:rPr lang="tr-TR" sz="900" i="1" dirty="0"/>
              <a:t> of </a:t>
            </a:r>
            <a:r>
              <a:rPr lang="tr-TR" sz="900" i="1" dirty="0" err="1"/>
              <a:t>Hypatia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4071584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8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7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3A6C273A-38F2-4D34-98BF-47B248862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E2CF659-EE5D-432C-B47F-10AC4A48A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83AA549-1F0C-46E0-AAD8-DC3DC6CA6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CB4500A0-4A13-442D-9539-FE82811577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1" r="5881" b="1"/>
          <a:stretch/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grpSp>
        <p:nvGrpSpPr>
          <p:cNvPr id="42" name="Bottom Right">
            <a:extLst>
              <a:ext uri="{FF2B5EF4-FFF2-40B4-BE49-F238E27FC236}">
                <a16:creationId xmlns:a16="http://schemas.microsoft.com/office/drawing/2014/main" id="{7B2F7E43-35EC-4103-9D95-2ACDB0038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43" name="Graphic 157">
              <a:extLst>
                <a:ext uri="{FF2B5EF4-FFF2-40B4-BE49-F238E27FC236}">
                  <a16:creationId xmlns:a16="http://schemas.microsoft.com/office/drawing/2014/main" id="{4CBE545A-C704-48FA-8193-05D4FDAA2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FC12F8B-A54C-43DD-B393-14555547B6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E3B33274-B053-4224-A5A0-B90126BFFFE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C7170C7-58C1-4C2A-BCB1-A35DA8E12D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931EDD4-C978-4F30-9A9D-2C5D3B3E4BA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E984CF3-8D55-4CD4-8256-69FDFE61C1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E9CC4F5D-4692-4689-807E-46C4886AD3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B872E016-A490-4CAF-AAC9-3EE29CBD43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94A6B7E-847F-437A-BC2F-A78EE3F87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3" name="Footer Placeholder 42">
            <a:extLst>
              <a:ext uri="{FF2B5EF4-FFF2-40B4-BE49-F238E27FC236}">
                <a16:creationId xmlns:a16="http://schemas.microsoft.com/office/drawing/2014/main" id="{03E51277-1095-412F-913B-8FA8021AA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00" cap="all" spc="20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grpSp>
        <p:nvGrpSpPr>
          <p:cNvPr id="55" name="Top Left">
            <a:extLst>
              <a:ext uri="{FF2B5EF4-FFF2-40B4-BE49-F238E27FC236}">
                <a16:creationId xmlns:a16="http://schemas.microsoft.com/office/drawing/2014/main" id="{96F2112D-BBBE-46A6-B66D-A3F02ED32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087"/>
            <a:ext cx="7921775" cy="6887020"/>
            <a:chOff x="3662362" y="1504950"/>
            <a:chExt cx="4411694" cy="3835431"/>
          </a:xfrm>
          <a:noFill/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12269F1-E4D6-4EEB-8A0F-059FAFC408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95342" y="1540859"/>
              <a:ext cx="2478714" cy="3799522"/>
            </a:xfrm>
            <a:custGeom>
              <a:avLst/>
              <a:gdLst>
                <a:gd name="connsiteX0" fmla="*/ 545711 w 2478714"/>
                <a:gd name="connsiteY0" fmla="*/ 3799523 h 3799522"/>
                <a:gd name="connsiteX1" fmla="*/ 280820 w 2478714"/>
                <a:gd name="connsiteY1" fmla="*/ 3178874 h 3799522"/>
                <a:gd name="connsiteX2" fmla="*/ 43076 w 2478714"/>
                <a:gd name="connsiteY2" fmla="*/ 2663762 h 3799522"/>
                <a:gd name="connsiteX3" fmla="*/ 3167 w 2478714"/>
                <a:gd name="connsiteY3" fmla="*/ 2344769 h 3799522"/>
                <a:gd name="connsiteX4" fmla="*/ 117943 w 2478714"/>
                <a:gd name="connsiteY4" fmla="*/ 1976723 h 3799522"/>
                <a:gd name="connsiteX5" fmla="*/ 224242 w 2478714"/>
                <a:gd name="connsiteY5" fmla="*/ 1744123 h 3799522"/>
                <a:gd name="connsiteX6" fmla="*/ 447222 w 2478714"/>
                <a:gd name="connsiteY6" fmla="*/ 1569244 h 3799522"/>
                <a:gd name="connsiteX7" fmla="*/ 708588 w 2478714"/>
                <a:gd name="connsiteY7" fmla="*/ 1598295 h 3799522"/>
                <a:gd name="connsiteX8" fmla="*/ 1024532 w 2478714"/>
                <a:gd name="connsiteY8" fmla="*/ 1741837 h 3799522"/>
                <a:gd name="connsiteX9" fmla="*/ 1538692 w 2478714"/>
                <a:gd name="connsiteY9" fmla="*/ 1773460 h 3799522"/>
                <a:gd name="connsiteX10" fmla="*/ 1869019 w 2478714"/>
                <a:gd name="connsiteY10" fmla="*/ 1650016 h 3799522"/>
                <a:gd name="connsiteX11" fmla="*/ 2124670 w 2478714"/>
                <a:gd name="connsiteY11" fmla="*/ 1515047 h 3799522"/>
                <a:gd name="connsiteX12" fmla="*/ 2334410 w 2478714"/>
                <a:gd name="connsiteY12" fmla="*/ 1305401 h 3799522"/>
                <a:gd name="connsiteX13" fmla="*/ 2430232 w 2478714"/>
                <a:gd name="connsiteY13" fmla="*/ 933164 h 3799522"/>
                <a:gd name="connsiteX14" fmla="*/ 2430232 w 2478714"/>
                <a:gd name="connsiteY14" fmla="*/ 571786 h 3799522"/>
                <a:gd name="connsiteX15" fmla="*/ 2445472 w 2478714"/>
                <a:gd name="connsiteY15" fmla="*/ 315659 h 3799522"/>
                <a:gd name="connsiteX16" fmla="*/ 2478714 w 2478714"/>
                <a:gd name="connsiteY16" fmla="*/ 0 h 3799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8714" h="3799522">
                  <a:moveTo>
                    <a:pt x="545711" y="3799523"/>
                  </a:moveTo>
                  <a:cubicBezTo>
                    <a:pt x="492847" y="3532346"/>
                    <a:pt x="330541" y="3270313"/>
                    <a:pt x="280820" y="3178874"/>
                  </a:cubicBezTo>
                  <a:cubicBezTo>
                    <a:pt x="190047" y="3012281"/>
                    <a:pt x="98988" y="2844832"/>
                    <a:pt x="43076" y="2663762"/>
                  </a:cubicBezTo>
                  <a:cubicBezTo>
                    <a:pt x="11072" y="2560130"/>
                    <a:pt x="-7882" y="2452402"/>
                    <a:pt x="3167" y="2344769"/>
                  </a:cubicBezTo>
                  <a:cubicBezTo>
                    <a:pt x="16311" y="2216468"/>
                    <a:pt x="71175" y="2097310"/>
                    <a:pt x="117943" y="1976723"/>
                  </a:cubicBezTo>
                  <a:cubicBezTo>
                    <a:pt x="148899" y="1896904"/>
                    <a:pt x="177569" y="1815751"/>
                    <a:pt x="224242" y="1744123"/>
                  </a:cubicBezTo>
                  <a:cubicBezTo>
                    <a:pt x="277677" y="1662017"/>
                    <a:pt x="352829" y="1593437"/>
                    <a:pt x="447222" y="1569244"/>
                  </a:cubicBezTo>
                  <a:cubicBezTo>
                    <a:pt x="534090" y="1547051"/>
                    <a:pt x="624387" y="1565910"/>
                    <a:pt x="708588" y="1598295"/>
                  </a:cubicBezTo>
                  <a:cubicBezTo>
                    <a:pt x="816697" y="1640015"/>
                    <a:pt x="915948" y="1701546"/>
                    <a:pt x="1024532" y="1741837"/>
                  </a:cubicBezTo>
                  <a:cubicBezTo>
                    <a:pt x="1188743" y="1802797"/>
                    <a:pt x="1367814" y="1811750"/>
                    <a:pt x="1538692" y="1773460"/>
                  </a:cubicBezTo>
                  <a:cubicBezTo>
                    <a:pt x="1653659" y="1747647"/>
                    <a:pt x="1761863" y="1699355"/>
                    <a:pt x="1869019" y="1650016"/>
                  </a:cubicBezTo>
                  <a:cubicBezTo>
                    <a:pt x="1956744" y="1609630"/>
                    <a:pt x="2044279" y="1568291"/>
                    <a:pt x="2124670" y="1515047"/>
                  </a:cubicBezTo>
                  <a:cubicBezTo>
                    <a:pt x="2208204" y="1459706"/>
                    <a:pt x="2282976" y="1391222"/>
                    <a:pt x="2334410" y="1305401"/>
                  </a:cubicBezTo>
                  <a:cubicBezTo>
                    <a:pt x="2401181" y="1194054"/>
                    <a:pt x="2423565" y="1063276"/>
                    <a:pt x="2430232" y="933164"/>
                  </a:cubicBezTo>
                  <a:cubicBezTo>
                    <a:pt x="2436423" y="812864"/>
                    <a:pt x="2428517" y="692277"/>
                    <a:pt x="2430232" y="571786"/>
                  </a:cubicBezTo>
                  <a:cubicBezTo>
                    <a:pt x="2431470" y="486251"/>
                    <a:pt x="2438233" y="400907"/>
                    <a:pt x="2445472" y="315659"/>
                  </a:cubicBezTo>
                  <a:cubicBezTo>
                    <a:pt x="2454426" y="210217"/>
                    <a:pt x="2463284" y="104680"/>
                    <a:pt x="2478714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88D87B2-D2A4-4577-89DC-7AF275C017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982" y="2388008"/>
              <a:ext cx="2302192" cy="2952373"/>
            </a:xfrm>
            <a:custGeom>
              <a:avLst/>
              <a:gdLst>
                <a:gd name="connsiteX0" fmla="*/ 2302193 w 2302192"/>
                <a:gd name="connsiteY0" fmla="*/ 2952373 h 2952373"/>
                <a:gd name="connsiteX1" fmla="*/ 2022729 w 2302192"/>
                <a:gd name="connsiteY1" fmla="*/ 2442309 h 2952373"/>
                <a:gd name="connsiteX2" fmla="*/ 1834039 w 2302192"/>
                <a:gd name="connsiteY2" fmla="*/ 1937199 h 2952373"/>
                <a:gd name="connsiteX3" fmla="*/ 1789748 w 2302192"/>
                <a:gd name="connsiteY3" fmla="*/ 1609063 h 2952373"/>
                <a:gd name="connsiteX4" fmla="*/ 1870139 w 2302192"/>
                <a:gd name="connsiteY4" fmla="*/ 1183962 h 2952373"/>
                <a:gd name="connsiteX5" fmla="*/ 2021110 w 2302192"/>
                <a:gd name="connsiteY5" fmla="*/ 743621 h 2952373"/>
                <a:gd name="connsiteX6" fmla="*/ 2010061 w 2302192"/>
                <a:gd name="connsiteY6" fmla="*/ 342047 h 2952373"/>
                <a:gd name="connsiteX7" fmla="*/ 1867376 w 2302192"/>
                <a:gd name="connsiteY7" fmla="*/ 55440 h 2952373"/>
                <a:gd name="connsiteX8" fmla="*/ 1652683 w 2302192"/>
                <a:gd name="connsiteY8" fmla="*/ 2862 h 2952373"/>
                <a:gd name="connsiteX9" fmla="*/ 1295305 w 2302192"/>
                <a:gd name="connsiteY9" fmla="*/ 234129 h 2952373"/>
                <a:gd name="connsiteX10" fmla="*/ 812101 w 2302192"/>
                <a:gd name="connsiteY10" fmla="*/ 886401 h 2952373"/>
                <a:gd name="connsiteX11" fmla="*/ 668846 w 2302192"/>
                <a:gd name="connsiteY11" fmla="*/ 1126145 h 2952373"/>
                <a:gd name="connsiteX12" fmla="*/ 498443 w 2302192"/>
                <a:gd name="connsiteY12" fmla="*/ 1405799 h 2952373"/>
                <a:gd name="connsiteX13" fmla="*/ 355759 w 2302192"/>
                <a:gd name="connsiteY13" fmla="*/ 1634304 h 2952373"/>
                <a:gd name="connsiteX14" fmla="*/ 161449 w 2302192"/>
                <a:gd name="connsiteY14" fmla="*/ 1913576 h 2952373"/>
                <a:gd name="connsiteX15" fmla="*/ 0 w 2302192"/>
                <a:gd name="connsiteY15" fmla="*/ 2189802 h 2952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02192" h="2952373">
                  <a:moveTo>
                    <a:pt x="2302193" y="2952373"/>
                  </a:moveTo>
                  <a:cubicBezTo>
                    <a:pt x="2141125" y="2809308"/>
                    <a:pt x="2070068" y="2504603"/>
                    <a:pt x="2022729" y="2442309"/>
                  </a:cubicBezTo>
                  <a:cubicBezTo>
                    <a:pt x="1884140" y="2259810"/>
                    <a:pt x="1887760" y="2160274"/>
                    <a:pt x="1834039" y="1937199"/>
                  </a:cubicBezTo>
                  <a:cubicBezTo>
                    <a:pt x="1808131" y="1829376"/>
                    <a:pt x="1789367" y="1719838"/>
                    <a:pt x="1789748" y="1609063"/>
                  </a:cubicBezTo>
                  <a:cubicBezTo>
                    <a:pt x="1790224" y="1464092"/>
                    <a:pt x="1822418" y="1321122"/>
                    <a:pt x="1870139" y="1183962"/>
                  </a:cubicBezTo>
                  <a:cubicBezTo>
                    <a:pt x="1921288" y="1036896"/>
                    <a:pt x="1991868" y="896307"/>
                    <a:pt x="2021110" y="743621"/>
                  </a:cubicBezTo>
                  <a:cubicBezTo>
                    <a:pt x="2046637" y="610842"/>
                    <a:pt x="2036921" y="474730"/>
                    <a:pt x="2010061" y="342047"/>
                  </a:cubicBezTo>
                  <a:cubicBezTo>
                    <a:pt x="1988058" y="233367"/>
                    <a:pt x="1954340" y="122210"/>
                    <a:pt x="1867376" y="55440"/>
                  </a:cubicBezTo>
                  <a:cubicBezTo>
                    <a:pt x="1806512" y="8767"/>
                    <a:pt x="1728883" y="-7140"/>
                    <a:pt x="1652683" y="2862"/>
                  </a:cubicBezTo>
                  <a:cubicBezTo>
                    <a:pt x="1508474" y="21816"/>
                    <a:pt x="1395984" y="127068"/>
                    <a:pt x="1295305" y="234129"/>
                  </a:cubicBezTo>
                  <a:cubicBezTo>
                    <a:pt x="1109377" y="431772"/>
                    <a:pt x="953453" y="654657"/>
                    <a:pt x="812101" y="886401"/>
                  </a:cubicBezTo>
                  <a:cubicBezTo>
                    <a:pt x="763619" y="965934"/>
                    <a:pt x="716566" y="1046230"/>
                    <a:pt x="668846" y="1126145"/>
                  </a:cubicBezTo>
                  <a:cubicBezTo>
                    <a:pt x="612839" y="1219871"/>
                    <a:pt x="555308" y="1312644"/>
                    <a:pt x="498443" y="1405799"/>
                  </a:cubicBezTo>
                  <a:cubicBezTo>
                    <a:pt x="451676" y="1482475"/>
                    <a:pt x="405289" y="1559342"/>
                    <a:pt x="355759" y="1634304"/>
                  </a:cubicBezTo>
                  <a:cubicBezTo>
                    <a:pt x="293275" y="1728887"/>
                    <a:pt x="225362" y="1819946"/>
                    <a:pt x="161449" y="1913576"/>
                  </a:cubicBezTo>
                  <a:cubicBezTo>
                    <a:pt x="86487" y="2023495"/>
                    <a:pt x="0" y="2189802"/>
                    <a:pt x="0" y="2189802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8" name="Graphic 3">
              <a:extLst>
                <a:ext uri="{FF2B5EF4-FFF2-40B4-BE49-F238E27FC236}">
                  <a16:creationId xmlns:a16="http://schemas.microsoft.com/office/drawing/2014/main" id="{96F2112D-BBBE-46A6-B66D-A3F02ED328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62362" y="1504950"/>
              <a:ext cx="1913000" cy="3816381"/>
              <a:chOff x="3662362" y="1504950"/>
              <a:chExt cx="1913000" cy="3816381"/>
            </a:xfrm>
            <a:noFill/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ACCB55F8-F950-431F-9B90-688950D9F3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62362" y="15049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27D0AA11-2E4E-479C-B953-547285E724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62362" y="15049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0D86C66-EDF0-4ABB-87F4-A2882A2E02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71791" y="3466048"/>
                <a:ext cx="1604295" cy="1847472"/>
              </a:xfrm>
              <a:custGeom>
                <a:avLst/>
                <a:gdLst>
                  <a:gd name="connsiteX0" fmla="*/ 1604296 w 1604295"/>
                  <a:gd name="connsiteY0" fmla="*/ 1847472 h 1847472"/>
                  <a:gd name="connsiteX1" fmla="*/ 1517809 w 1604295"/>
                  <a:gd name="connsiteY1" fmla="*/ 1544292 h 1847472"/>
                  <a:gd name="connsiteX2" fmla="*/ 1394841 w 1604295"/>
                  <a:gd name="connsiteY2" fmla="*/ 1183771 h 1847472"/>
                  <a:gd name="connsiteX3" fmla="*/ 1318355 w 1604295"/>
                  <a:gd name="connsiteY3" fmla="*/ 695233 h 1847472"/>
                  <a:gd name="connsiteX4" fmla="*/ 1359884 w 1604295"/>
                  <a:gd name="connsiteY4" fmla="*/ 397863 h 1847472"/>
                  <a:gd name="connsiteX5" fmla="*/ 1359884 w 1604295"/>
                  <a:gd name="connsiteY5" fmla="*/ 236700 h 1847472"/>
                  <a:gd name="connsiteX6" fmla="*/ 1351598 w 1604295"/>
                  <a:gd name="connsiteY6" fmla="*/ 67250 h 1847472"/>
                  <a:gd name="connsiteX7" fmla="*/ 1316641 w 1604295"/>
                  <a:gd name="connsiteY7" fmla="*/ 10767 h 1847472"/>
                  <a:gd name="connsiteX8" fmla="*/ 1195292 w 1604295"/>
                  <a:gd name="connsiteY8" fmla="*/ 34008 h 1847472"/>
                  <a:gd name="connsiteX9" fmla="*/ 1005745 w 1604295"/>
                  <a:gd name="connsiteY9" fmla="*/ 254988 h 1847472"/>
                  <a:gd name="connsiteX10" fmla="*/ 763048 w 1604295"/>
                  <a:gd name="connsiteY10" fmla="*/ 587315 h 1847472"/>
                  <a:gd name="connsiteX11" fmla="*/ 548640 w 1604295"/>
                  <a:gd name="connsiteY11" fmla="*/ 861444 h 1847472"/>
                  <a:gd name="connsiteX12" fmla="*/ 328803 w 1604295"/>
                  <a:gd name="connsiteY12" fmla="*/ 1145480 h 1847472"/>
                  <a:gd name="connsiteX13" fmla="*/ 0 w 1604295"/>
                  <a:gd name="connsiteY13" fmla="*/ 1607157 h 1847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04295" h="1847472">
                    <a:moveTo>
                      <a:pt x="1604296" y="1847472"/>
                    </a:moveTo>
                    <a:cubicBezTo>
                      <a:pt x="1573721" y="1753270"/>
                      <a:pt x="1548479" y="1638399"/>
                      <a:pt x="1517809" y="1544292"/>
                    </a:cubicBezTo>
                    <a:cubicBezTo>
                      <a:pt x="1478471" y="1423515"/>
                      <a:pt x="1432846" y="1304929"/>
                      <a:pt x="1394841" y="1183771"/>
                    </a:cubicBezTo>
                    <a:cubicBezTo>
                      <a:pt x="1345025" y="1024893"/>
                      <a:pt x="1305497" y="860778"/>
                      <a:pt x="1318355" y="695233"/>
                    </a:cubicBezTo>
                    <a:cubicBezTo>
                      <a:pt x="1326071" y="595316"/>
                      <a:pt x="1353312" y="497780"/>
                      <a:pt x="1359884" y="397863"/>
                    </a:cubicBezTo>
                    <a:cubicBezTo>
                      <a:pt x="1363409" y="344237"/>
                      <a:pt x="1359503" y="290421"/>
                      <a:pt x="1359884" y="236700"/>
                    </a:cubicBezTo>
                    <a:cubicBezTo>
                      <a:pt x="1360265" y="179740"/>
                      <a:pt x="1366076" y="122114"/>
                      <a:pt x="1351598" y="67250"/>
                    </a:cubicBezTo>
                    <a:cubicBezTo>
                      <a:pt x="1345692" y="44866"/>
                      <a:pt x="1335691" y="23530"/>
                      <a:pt x="1316641" y="10767"/>
                    </a:cubicBezTo>
                    <a:cubicBezTo>
                      <a:pt x="1279874" y="-13998"/>
                      <a:pt x="1233202" y="8290"/>
                      <a:pt x="1195292" y="34008"/>
                    </a:cubicBezTo>
                    <a:cubicBezTo>
                      <a:pt x="1114330" y="89062"/>
                      <a:pt x="1060990" y="173644"/>
                      <a:pt x="1005745" y="254988"/>
                    </a:cubicBezTo>
                    <a:cubicBezTo>
                      <a:pt x="928688" y="368526"/>
                      <a:pt x="847058" y="478825"/>
                      <a:pt x="763048" y="587315"/>
                    </a:cubicBezTo>
                    <a:cubicBezTo>
                      <a:pt x="691991" y="679041"/>
                      <a:pt x="621697" y="771338"/>
                      <a:pt x="548640" y="861444"/>
                    </a:cubicBezTo>
                    <a:cubicBezTo>
                      <a:pt x="425672" y="1012987"/>
                      <a:pt x="453866" y="995747"/>
                      <a:pt x="328803" y="1145480"/>
                    </a:cubicBezTo>
                    <a:cubicBezTo>
                      <a:pt x="294418" y="1186628"/>
                      <a:pt x="21146" y="1558103"/>
                      <a:pt x="0" y="1607157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D026082B-E695-4987-8C03-332366C6C9D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83507" y="3153822"/>
                <a:ext cx="1223105" cy="1676495"/>
              </a:xfrm>
              <a:custGeom>
                <a:avLst/>
                <a:gdLst>
                  <a:gd name="connsiteX0" fmla="*/ 1223105 w 1223105"/>
                  <a:gd name="connsiteY0" fmla="*/ 0 h 1676495"/>
                  <a:gd name="connsiteX1" fmla="*/ 1000792 w 1223105"/>
                  <a:gd name="connsiteY1" fmla="*/ 254794 h 1676495"/>
                  <a:gd name="connsiteX2" fmla="*/ 744760 w 1223105"/>
                  <a:gd name="connsiteY2" fmla="*/ 651891 h 1676495"/>
                  <a:gd name="connsiteX3" fmla="*/ 345758 w 1223105"/>
                  <a:gd name="connsiteY3" fmla="*/ 1231773 h 1676495"/>
                  <a:gd name="connsiteX4" fmla="*/ 0 w 1223105"/>
                  <a:gd name="connsiteY4" fmla="*/ 1676495 h 1676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3105" h="1676495">
                    <a:moveTo>
                      <a:pt x="1223105" y="0"/>
                    </a:moveTo>
                    <a:cubicBezTo>
                      <a:pt x="1136523" y="72771"/>
                      <a:pt x="1066324" y="162401"/>
                      <a:pt x="1000792" y="254794"/>
                    </a:cubicBezTo>
                    <a:cubicBezTo>
                      <a:pt x="909733" y="383286"/>
                      <a:pt x="827723" y="517970"/>
                      <a:pt x="744760" y="651891"/>
                    </a:cubicBezTo>
                    <a:cubicBezTo>
                      <a:pt x="621030" y="851726"/>
                      <a:pt x="497777" y="1052608"/>
                      <a:pt x="345758" y="1231773"/>
                    </a:cubicBezTo>
                    <a:cubicBezTo>
                      <a:pt x="248888" y="1345978"/>
                      <a:pt x="61722" y="1540764"/>
                      <a:pt x="0" y="1676495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461A8835-D9FC-4CAB-AF19-A5513B17BA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6517" y="3097027"/>
                <a:ext cx="668845" cy="2224304"/>
              </a:xfrm>
              <a:custGeom>
                <a:avLst/>
                <a:gdLst>
                  <a:gd name="connsiteX0" fmla="*/ 668846 w 668845"/>
                  <a:gd name="connsiteY0" fmla="*/ 2224305 h 2224304"/>
                  <a:gd name="connsiteX1" fmla="*/ 486918 w 668845"/>
                  <a:gd name="connsiteY1" fmla="*/ 1944365 h 2224304"/>
                  <a:gd name="connsiteX2" fmla="*/ 376809 w 668845"/>
                  <a:gd name="connsiteY2" fmla="*/ 1659663 h 2224304"/>
                  <a:gd name="connsiteX3" fmla="*/ 319373 w 668845"/>
                  <a:gd name="connsiteY3" fmla="*/ 1425157 h 2224304"/>
                  <a:gd name="connsiteX4" fmla="*/ 264319 w 668845"/>
                  <a:gd name="connsiteY4" fmla="*/ 1130834 h 2224304"/>
                  <a:gd name="connsiteX5" fmla="*/ 278702 w 668845"/>
                  <a:gd name="connsiteY5" fmla="*/ 882041 h 2224304"/>
                  <a:gd name="connsiteX6" fmla="*/ 302609 w 668845"/>
                  <a:gd name="connsiteY6" fmla="*/ 736118 h 2224304"/>
                  <a:gd name="connsiteX7" fmla="*/ 360045 w 668845"/>
                  <a:gd name="connsiteY7" fmla="*/ 444177 h 2224304"/>
                  <a:gd name="connsiteX8" fmla="*/ 386334 w 668845"/>
                  <a:gd name="connsiteY8" fmla="*/ 233675 h 2224304"/>
                  <a:gd name="connsiteX9" fmla="*/ 0 w 668845"/>
                  <a:gd name="connsiteY9" fmla="*/ 56795 h 222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8845" h="2224304">
                    <a:moveTo>
                      <a:pt x="668846" y="2224305"/>
                    </a:moveTo>
                    <a:cubicBezTo>
                      <a:pt x="599218" y="2137151"/>
                      <a:pt x="537210" y="2043996"/>
                      <a:pt x="486918" y="1944365"/>
                    </a:cubicBezTo>
                    <a:cubicBezTo>
                      <a:pt x="441008" y="1853306"/>
                      <a:pt x="404717" y="1757770"/>
                      <a:pt x="376809" y="1659663"/>
                    </a:cubicBezTo>
                    <a:cubicBezTo>
                      <a:pt x="354806" y="1582224"/>
                      <a:pt x="337757" y="1503548"/>
                      <a:pt x="319373" y="1425157"/>
                    </a:cubicBezTo>
                    <a:cubicBezTo>
                      <a:pt x="296418" y="1327811"/>
                      <a:pt x="270510" y="1230657"/>
                      <a:pt x="264319" y="1130834"/>
                    </a:cubicBezTo>
                    <a:cubicBezTo>
                      <a:pt x="259080" y="1047681"/>
                      <a:pt x="266891" y="964528"/>
                      <a:pt x="278702" y="882041"/>
                    </a:cubicBezTo>
                    <a:cubicBezTo>
                      <a:pt x="285655" y="833274"/>
                      <a:pt x="293751" y="784601"/>
                      <a:pt x="302609" y="736118"/>
                    </a:cubicBezTo>
                    <a:cubicBezTo>
                      <a:pt x="320516" y="638582"/>
                      <a:pt x="339471" y="541237"/>
                      <a:pt x="360045" y="444177"/>
                    </a:cubicBezTo>
                    <a:cubicBezTo>
                      <a:pt x="374809" y="374549"/>
                      <a:pt x="389763" y="304541"/>
                      <a:pt x="386334" y="233675"/>
                    </a:cubicBezTo>
                    <a:cubicBezTo>
                      <a:pt x="383191" y="168809"/>
                      <a:pt x="391287" y="-120751"/>
                      <a:pt x="0" y="56795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4E6BA76-9515-415F-BAC9-76958DA6E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839145" y="4663452"/>
              <a:ext cx="1103852" cy="657879"/>
            </a:xfrm>
            <a:custGeom>
              <a:avLst/>
              <a:gdLst>
                <a:gd name="connsiteX0" fmla="*/ 1103852 w 1103852"/>
                <a:gd name="connsiteY0" fmla="*/ 657879 h 657879"/>
                <a:gd name="connsiteX1" fmla="*/ 883063 w 1103852"/>
                <a:gd name="connsiteY1" fmla="*/ 177724 h 657879"/>
                <a:gd name="connsiteX2" fmla="*/ 678085 w 1103852"/>
                <a:gd name="connsiteY2" fmla="*/ 17132 h 657879"/>
                <a:gd name="connsiteX3" fmla="*/ 461962 w 1103852"/>
                <a:gd name="connsiteY3" fmla="*/ 17132 h 657879"/>
                <a:gd name="connsiteX4" fmla="*/ 136398 w 1103852"/>
                <a:gd name="connsiteY4" fmla="*/ 267735 h 657879"/>
                <a:gd name="connsiteX5" fmla="*/ 0 w 1103852"/>
                <a:gd name="connsiteY5" fmla="*/ 650830 h 65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3852" h="657879">
                  <a:moveTo>
                    <a:pt x="1103852" y="657879"/>
                  </a:moveTo>
                  <a:cubicBezTo>
                    <a:pt x="1071563" y="576250"/>
                    <a:pt x="937546" y="246494"/>
                    <a:pt x="883063" y="177724"/>
                  </a:cubicBezTo>
                  <a:cubicBezTo>
                    <a:pt x="828104" y="108382"/>
                    <a:pt x="761238" y="46279"/>
                    <a:pt x="678085" y="17132"/>
                  </a:cubicBezTo>
                  <a:cubicBezTo>
                    <a:pt x="608171" y="-7347"/>
                    <a:pt x="533210" y="-4013"/>
                    <a:pt x="461962" y="17132"/>
                  </a:cubicBezTo>
                  <a:cubicBezTo>
                    <a:pt x="326898" y="57137"/>
                    <a:pt x="214027" y="150101"/>
                    <a:pt x="136398" y="267735"/>
                  </a:cubicBezTo>
                  <a:cubicBezTo>
                    <a:pt x="86773" y="343078"/>
                    <a:pt x="16764" y="562153"/>
                    <a:pt x="0" y="65083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C120B3D-CF1C-49AE-B5B4-6BF58973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521047"/>
              <a:ext cx="1271168" cy="2861881"/>
            </a:xfrm>
            <a:custGeom>
              <a:avLst/>
              <a:gdLst>
                <a:gd name="connsiteX0" fmla="*/ 0 w 1271168"/>
                <a:gd name="connsiteY0" fmla="*/ 2861882 h 2861881"/>
                <a:gd name="connsiteX1" fmla="*/ 115157 w 1271168"/>
                <a:gd name="connsiteY1" fmla="*/ 2685002 h 2861881"/>
                <a:gd name="connsiteX2" fmla="*/ 277178 w 1271168"/>
                <a:gd name="connsiteY2" fmla="*/ 2461070 h 2861881"/>
                <a:gd name="connsiteX3" fmla="*/ 421958 w 1271168"/>
                <a:gd name="connsiteY3" fmla="*/ 2209514 h 2861881"/>
                <a:gd name="connsiteX4" fmla="*/ 690848 w 1271168"/>
                <a:gd name="connsiteY4" fmla="*/ 1751267 h 2861881"/>
                <a:gd name="connsiteX5" fmla="*/ 830580 w 1271168"/>
                <a:gd name="connsiteY5" fmla="*/ 1451039 h 2861881"/>
                <a:gd name="connsiteX6" fmla="*/ 917067 w 1271168"/>
                <a:gd name="connsiteY6" fmla="*/ 1276541 h 2861881"/>
                <a:gd name="connsiteX7" fmla="*/ 1114901 w 1271168"/>
                <a:gd name="connsiteY7" fmla="*/ 965835 h 2861881"/>
                <a:gd name="connsiteX8" fmla="*/ 1204627 w 1271168"/>
                <a:gd name="connsiteY8" fmla="*/ 819626 h 2861881"/>
                <a:gd name="connsiteX9" fmla="*/ 1271111 w 1271168"/>
                <a:gd name="connsiteY9" fmla="*/ 585311 h 2861881"/>
                <a:gd name="connsiteX10" fmla="*/ 1128141 w 1271168"/>
                <a:gd name="connsiteY10" fmla="*/ 292894 h 2861881"/>
                <a:gd name="connsiteX11" fmla="*/ 882110 w 1271168"/>
                <a:gd name="connsiteY11" fmla="*/ 135065 h 2861881"/>
                <a:gd name="connsiteX12" fmla="*/ 574929 w 1271168"/>
                <a:gd name="connsiteY12" fmla="*/ 0 h 286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1168" h="2861881">
                  <a:moveTo>
                    <a:pt x="0" y="2861882"/>
                  </a:moveTo>
                  <a:cubicBezTo>
                    <a:pt x="0" y="2861882"/>
                    <a:pt x="67151" y="2751201"/>
                    <a:pt x="115157" y="2685002"/>
                  </a:cubicBezTo>
                  <a:cubicBezTo>
                    <a:pt x="169259" y="2610326"/>
                    <a:pt x="226981" y="2538317"/>
                    <a:pt x="277178" y="2461070"/>
                  </a:cubicBezTo>
                  <a:cubicBezTo>
                    <a:pt x="329946" y="2379917"/>
                    <a:pt x="374142" y="2293715"/>
                    <a:pt x="421958" y="2209514"/>
                  </a:cubicBezTo>
                  <a:cubicBezTo>
                    <a:pt x="509492" y="2055495"/>
                    <a:pt x="609695" y="1908715"/>
                    <a:pt x="690848" y="1751267"/>
                  </a:cubicBezTo>
                  <a:cubicBezTo>
                    <a:pt x="741426" y="1653159"/>
                    <a:pt x="784670" y="1551432"/>
                    <a:pt x="830580" y="1451039"/>
                  </a:cubicBezTo>
                  <a:cubicBezTo>
                    <a:pt x="857631" y="1391984"/>
                    <a:pt x="885635" y="1333405"/>
                    <a:pt x="917067" y="1276541"/>
                  </a:cubicBezTo>
                  <a:cubicBezTo>
                    <a:pt x="976408" y="1169003"/>
                    <a:pt x="1046417" y="1067848"/>
                    <a:pt x="1114901" y="965835"/>
                  </a:cubicBezTo>
                  <a:cubicBezTo>
                    <a:pt x="1146810" y="918305"/>
                    <a:pt x="1177671" y="870109"/>
                    <a:pt x="1204627" y="819626"/>
                  </a:cubicBezTo>
                  <a:cubicBezTo>
                    <a:pt x="1243679" y="746665"/>
                    <a:pt x="1272635" y="667703"/>
                    <a:pt x="1271111" y="585311"/>
                  </a:cubicBezTo>
                  <a:cubicBezTo>
                    <a:pt x="1269111" y="473012"/>
                    <a:pt x="1209485" y="371284"/>
                    <a:pt x="1128141" y="292894"/>
                  </a:cubicBezTo>
                  <a:cubicBezTo>
                    <a:pt x="1057561" y="224790"/>
                    <a:pt x="971836" y="175260"/>
                    <a:pt x="882110" y="135065"/>
                  </a:cubicBezTo>
                  <a:cubicBezTo>
                    <a:pt x="779907" y="89249"/>
                    <a:pt x="672560" y="54673"/>
                    <a:pt x="574929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F7B6392-DF04-4EF6-A433-4A7A757D6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536477"/>
              <a:ext cx="919096" cy="2636139"/>
            </a:xfrm>
            <a:custGeom>
              <a:avLst/>
              <a:gdLst>
                <a:gd name="connsiteX0" fmla="*/ 0 w 919096"/>
                <a:gd name="connsiteY0" fmla="*/ 2636139 h 2636139"/>
                <a:gd name="connsiteX1" fmla="*/ 274415 w 919096"/>
                <a:gd name="connsiteY1" fmla="*/ 2218277 h 2636139"/>
                <a:gd name="connsiteX2" fmla="*/ 607981 w 919096"/>
                <a:gd name="connsiteY2" fmla="*/ 1655921 h 2636139"/>
                <a:gd name="connsiteX3" fmla="*/ 792290 w 919096"/>
                <a:gd name="connsiteY3" fmla="*/ 1163003 h 2636139"/>
                <a:gd name="connsiteX4" fmla="*/ 914400 w 919096"/>
                <a:gd name="connsiteY4" fmla="*/ 808863 h 2636139"/>
                <a:gd name="connsiteX5" fmla="*/ 847344 w 919096"/>
                <a:gd name="connsiteY5" fmla="*/ 516922 h 2636139"/>
                <a:gd name="connsiteX6" fmla="*/ 610362 w 919096"/>
                <a:gd name="connsiteY6" fmla="*/ 366141 h 2636139"/>
                <a:gd name="connsiteX7" fmla="*/ 361379 w 919096"/>
                <a:gd name="connsiteY7" fmla="*/ 222599 h 2636139"/>
                <a:gd name="connsiteX8" fmla="*/ 67056 w 919096"/>
                <a:gd name="connsiteY8" fmla="*/ 0 h 263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9096" h="2636139">
                  <a:moveTo>
                    <a:pt x="0" y="2636139"/>
                  </a:moveTo>
                  <a:cubicBezTo>
                    <a:pt x="0" y="2636139"/>
                    <a:pt x="162020" y="2392394"/>
                    <a:pt x="274415" y="2218277"/>
                  </a:cubicBezTo>
                  <a:cubicBezTo>
                    <a:pt x="392906" y="2034730"/>
                    <a:pt x="518732" y="1854994"/>
                    <a:pt x="607981" y="1655921"/>
                  </a:cubicBezTo>
                  <a:cubicBezTo>
                    <a:pt x="679799" y="1495806"/>
                    <a:pt x="726091" y="1325594"/>
                    <a:pt x="792290" y="1163003"/>
                  </a:cubicBezTo>
                  <a:cubicBezTo>
                    <a:pt x="839724" y="1046607"/>
                    <a:pt x="897922" y="933164"/>
                    <a:pt x="914400" y="808863"/>
                  </a:cubicBezTo>
                  <a:cubicBezTo>
                    <a:pt x="928116" y="705326"/>
                    <a:pt x="913543" y="596932"/>
                    <a:pt x="847344" y="516922"/>
                  </a:cubicBezTo>
                  <a:cubicBezTo>
                    <a:pt x="786956" y="444056"/>
                    <a:pt x="696087" y="407956"/>
                    <a:pt x="610362" y="366141"/>
                  </a:cubicBezTo>
                  <a:cubicBezTo>
                    <a:pt x="524161" y="324136"/>
                    <a:pt x="442722" y="273272"/>
                    <a:pt x="361379" y="222599"/>
                  </a:cubicBezTo>
                  <a:cubicBezTo>
                    <a:pt x="245459" y="150400"/>
                    <a:pt x="126968" y="121348"/>
                    <a:pt x="67056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FB987BC-4338-4C63-8DB9-5CB9DC489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717738"/>
              <a:ext cx="625711" cy="2292381"/>
            </a:xfrm>
            <a:custGeom>
              <a:avLst/>
              <a:gdLst>
                <a:gd name="connsiteX0" fmla="*/ 0 w 625711"/>
                <a:gd name="connsiteY0" fmla="*/ 2292382 h 2292381"/>
                <a:gd name="connsiteX1" fmla="*/ 181070 w 625711"/>
                <a:gd name="connsiteY1" fmla="*/ 2019967 h 2292381"/>
                <a:gd name="connsiteX2" fmla="*/ 385000 w 625711"/>
                <a:gd name="connsiteY2" fmla="*/ 1640967 h 2292381"/>
                <a:gd name="connsiteX3" fmla="*/ 514255 w 625711"/>
                <a:gd name="connsiteY3" fmla="*/ 1376839 h 2292381"/>
                <a:gd name="connsiteX4" fmla="*/ 606171 w 625711"/>
                <a:gd name="connsiteY4" fmla="*/ 1015079 h 2292381"/>
                <a:gd name="connsiteX5" fmla="*/ 606171 w 625711"/>
                <a:gd name="connsiteY5" fmla="*/ 673418 h 2292381"/>
                <a:gd name="connsiteX6" fmla="*/ 485489 w 625711"/>
                <a:gd name="connsiteY6" fmla="*/ 475297 h 2292381"/>
                <a:gd name="connsiteX7" fmla="*/ 313182 w 625711"/>
                <a:gd name="connsiteY7" fmla="*/ 328898 h 2292381"/>
                <a:gd name="connsiteX8" fmla="*/ 173831 w 625711"/>
                <a:gd name="connsiteY8" fmla="*/ 189643 h 2292381"/>
                <a:gd name="connsiteX9" fmla="*/ 0 w 625711"/>
                <a:gd name="connsiteY9" fmla="*/ 0 h 2292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5711" h="2292381">
                  <a:moveTo>
                    <a:pt x="0" y="2292382"/>
                  </a:moveTo>
                  <a:cubicBezTo>
                    <a:pt x="0" y="2292382"/>
                    <a:pt x="110776" y="2140363"/>
                    <a:pt x="181070" y="2019967"/>
                  </a:cubicBezTo>
                  <a:cubicBezTo>
                    <a:pt x="253460" y="1896047"/>
                    <a:pt x="318325" y="1768031"/>
                    <a:pt x="385000" y="1640967"/>
                  </a:cubicBezTo>
                  <a:cubicBezTo>
                    <a:pt x="430625" y="1554099"/>
                    <a:pt x="478536" y="1468184"/>
                    <a:pt x="514255" y="1376839"/>
                  </a:cubicBezTo>
                  <a:cubicBezTo>
                    <a:pt x="559689" y="1260634"/>
                    <a:pt x="585788" y="1138333"/>
                    <a:pt x="606171" y="1015079"/>
                  </a:cubicBezTo>
                  <a:cubicBezTo>
                    <a:pt x="625031" y="900779"/>
                    <a:pt x="638556" y="784003"/>
                    <a:pt x="606171" y="673418"/>
                  </a:cubicBezTo>
                  <a:cubicBezTo>
                    <a:pt x="584168" y="598075"/>
                    <a:pt x="540258" y="531590"/>
                    <a:pt x="485489" y="475297"/>
                  </a:cubicBezTo>
                  <a:cubicBezTo>
                    <a:pt x="432911" y="421195"/>
                    <a:pt x="369475" y="379095"/>
                    <a:pt x="313182" y="328898"/>
                  </a:cubicBezTo>
                  <a:cubicBezTo>
                    <a:pt x="264128" y="285179"/>
                    <a:pt x="219361" y="237077"/>
                    <a:pt x="173831" y="189643"/>
                  </a:cubicBezTo>
                  <a:cubicBezTo>
                    <a:pt x="109347" y="122111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0B5029E-655F-4CB5-BCA2-B62400CE7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951196"/>
              <a:ext cx="421548" cy="1865756"/>
            </a:xfrm>
            <a:custGeom>
              <a:avLst/>
              <a:gdLst>
                <a:gd name="connsiteX0" fmla="*/ 0 w 421548"/>
                <a:gd name="connsiteY0" fmla="*/ 0 h 1865756"/>
                <a:gd name="connsiteX1" fmla="*/ 258699 w 421548"/>
                <a:gd name="connsiteY1" fmla="*/ 330803 h 1865756"/>
                <a:gd name="connsiteX2" fmla="*/ 408051 w 421548"/>
                <a:gd name="connsiteY2" fmla="*/ 617887 h 1865756"/>
                <a:gd name="connsiteX3" fmla="*/ 408051 w 421548"/>
                <a:gd name="connsiteY3" fmla="*/ 910781 h 1865756"/>
                <a:gd name="connsiteX4" fmla="*/ 336233 w 421548"/>
                <a:gd name="connsiteY4" fmla="*/ 1269683 h 1865756"/>
                <a:gd name="connsiteX5" fmla="*/ 186881 w 421548"/>
                <a:gd name="connsiteY5" fmla="*/ 1582674 h 1865756"/>
                <a:gd name="connsiteX6" fmla="*/ 0 w 421548"/>
                <a:gd name="connsiteY6" fmla="*/ 1865757 h 186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1548" h="1865756">
                  <a:moveTo>
                    <a:pt x="0" y="0"/>
                  </a:moveTo>
                  <a:cubicBezTo>
                    <a:pt x="0" y="0"/>
                    <a:pt x="155734" y="188309"/>
                    <a:pt x="258699" y="330803"/>
                  </a:cubicBezTo>
                  <a:cubicBezTo>
                    <a:pt x="322517" y="419100"/>
                    <a:pt x="383096" y="512255"/>
                    <a:pt x="408051" y="617887"/>
                  </a:cubicBezTo>
                  <a:cubicBezTo>
                    <a:pt x="430625" y="713613"/>
                    <a:pt x="420815" y="812768"/>
                    <a:pt x="408051" y="910781"/>
                  </a:cubicBezTo>
                  <a:cubicBezTo>
                    <a:pt x="392240" y="1032129"/>
                    <a:pt x="376142" y="1154049"/>
                    <a:pt x="336233" y="1269683"/>
                  </a:cubicBezTo>
                  <a:cubicBezTo>
                    <a:pt x="298418" y="1379125"/>
                    <a:pt x="246412" y="1483138"/>
                    <a:pt x="186881" y="1582674"/>
                  </a:cubicBezTo>
                  <a:cubicBezTo>
                    <a:pt x="122777" y="1689640"/>
                    <a:pt x="0" y="1865757"/>
                    <a:pt x="0" y="1865757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66F436B-D502-4927-A05D-0691A99F65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2201418"/>
              <a:ext cx="286935" cy="1358264"/>
            </a:xfrm>
            <a:custGeom>
              <a:avLst/>
              <a:gdLst>
                <a:gd name="connsiteX0" fmla="*/ 11621 w 286935"/>
                <a:gd name="connsiteY0" fmla="*/ 1358265 h 1358264"/>
                <a:gd name="connsiteX1" fmla="*/ 163830 w 286935"/>
                <a:gd name="connsiteY1" fmla="*/ 1157287 h 1358264"/>
                <a:gd name="connsiteX2" fmla="*/ 258604 w 286935"/>
                <a:gd name="connsiteY2" fmla="*/ 858679 h 1358264"/>
                <a:gd name="connsiteX3" fmla="*/ 284417 w 286935"/>
                <a:gd name="connsiteY3" fmla="*/ 577310 h 1358264"/>
                <a:gd name="connsiteX4" fmla="*/ 215456 w 286935"/>
                <a:gd name="connsiteY4" fmla="*/ 330422 h 1358264"/>
                <a:gd name="connsiteX5" fmla="*/ 0 w 286935"/>
                <a:gd name="connsiteY5" fmla="*/ 0 h 135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935" h="1358264">
                  <a:moveTo>
                    <a:pt x="11621" y="1358265"/>
                  </a:moveTo>
                  <a:cubicBezTo>
                    <a:pt x="11621" y="1358265"/>
                    <a:pt x="104299" y="1269016"/>
                    <a:pt x="163830" y="1157287"/>
                  </a:cubicBezTo>
                  <a:cubicBezTo>
                    <a:pt x="213074" y="1064800"/>
                    <a:pt x="237458" y="961453"/>
                    <a:pt x="258604" y="858679"/>
                  </a:cubicBezTo>
                  <a:cubicBezTo>
                    <a:pt x="277749" y="765905"/>
                    <a:pt x="293180" y="671512"/>
                    <a:pt x="284417" y="577310"/>
                  </a:cubicBezTo>
                  <a:cubicBezTo>
                    <a:pt x="276511" y="491680"/>
                    <a:pt x="250412" y="409099"/>
                    <a:pt x="215456" y="330422"/>
                  </a:cubicBezTo>
                  <a:cubicBezTo>
                    <a:pt x="153353" y="190405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3D19BC0-342A-4662-8B01-078F5BC25F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2482500"/>
              <a:ext cx="167300" cy="890873"/>
            </a:xfrm>
            <a:custGeom>
              <a:avLst/>
              <a:gdLst>
                <a:gd name="connsiteX0" fmla="*/ 0 w 167300"/>
                <a:gd name="connsiteY0" fmla="*/ 0 h 890873"/>
                <a:gd name="connsiteX1" fmla="*/ 143732 w 167300"/>
                <a:gd name="connsiteY1" fmla="*/ 233077 h 890873"/>
                <a:gd name="connsiteX2" fmla="*/ 160973 w 167300"/>
                <a:gd name="connsiteY2" fmla="*/ 482822 h 890873"/>
                <a:gd name="connsiteX3" fmla="*/ 0 w 167300"/>
                <a:gd name="connsiteY3" fmla="*/ 890873 h 890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300" h="890873">
                  <a:moveTo>
                    <a:pt x="0" y="0"/>
                  </a:moveTo>
                  <a:cubicBezTo>
                    <a:pt x="0" y="0"/>
                    <a:pt x="110585" y="127254"/>
                    <a:pt x="143732" y="233077"/>
                  </a:cubicBezTo>
                  <a:cubicBezTo>
                    <a:pt x="168974" y="313563"/>
                    <a:pt x="172593" y="399098"/>
                    <a:pt x="160973" y="482822"/>
                  </a:cubicBezTo>
                  <a:cubicBezTo>
                    <a:pt x="136970" y="655892"/>
                    <a:pt x="0" y="890873"/>
                    <a:pt x="0" y="890873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F32521F-B67B-4D14-BB6E-0DD27E1C70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49272" y="1514475"/>
              <a:ext cx="3076098" cy="1677721"/>
            </a:xfrm>
            <a:custGeom>
              <a:avLst/>
              <a:gdLst>
                <a:gd name="connsiteX0" fmla="*/ 3076099 w 3076098"/>
                <a:gd name="connsiteY0" fmla="*/ 12287 h 1677721"/>
                <a:gd name="connsiteX1" fmla="*/ 3054287 w 3076098"/>
                <a:gd name="connsiteY1" fmla="*/ 609029 h 1677721"/>
                <a:gd name="connsiteX2" fmla="*/ 3054287 w 3076098"/>
                <a:gd name="connsiteY2" fmla="*/ 824770 h 1677721"/>
                <a:gd name="connsiteX3" fmla="*/ 3002375 w 3076098"/>
                <a:gd name="connsiteY3" fmla="*/ 1158240 h 1677721"/>
                <a:gd name="connsiteX4" fmla="*/ 2945797 w 3076098"/>
                <a:gd name="connsiteY4" fmla="*/ 1277112 h 1677721"/>
                <a:gd name="connsiteX5" fmla="*/ 2706815 w 3076098"/>
                <a:gd name="connsiteY5" fmla="*/ 1492853 h 1677721"/>
                <a:gd name="connsiteX6" fmla="*/ 2451735 w 3076098"/>
                <a:gd name="connsiteY6" fmla="*/ 1618583 h 1677721"/>
                <a:gd name="connsiteX7" fmla="*/ 2128457 w 3076098"/>
                <a:gd name="connsiteY7" fmla="*/ 1677448 h 1677721"/>
                <a:gd name="connsiteX8" fmla="*/ 1672495 w 3076098"/>
                <a:gd name="connsiteY8" fmla="*/ 1505522 h 1677721"/>
                <a:gd name="connsiteX9" fmla="*/ 1445038 w 3076098"/>
                <a:gd name="connsiteY9" fmla="*/ 1230916 h 1677721"/>
                <a:gd name="connsiteX10" fmla="*/ 1381506 w 3076098"/>
                <a:gd name="connsiteY10" fmla="*/ 1044035 h 1677721"/>
                <a:gd name="connsiteX11" fmla="*/ 1260253 w 3076098"/>
                <a:gd name="connsiteY11" fmla="*/ 837533 h 1677721"/>
                <a:gd name="connsiteX12" fmla="*/ 1108520 w 3076098"/>
                <a:gd name="connsiteY12" fmla="*/ 772954 h 1677721"/>
                <a:gd name="connsiteX13" fmla="*/ 955358 w 3076098"/>
                <a:gd name="connsiteY13" fmla="*/ 751427 h 1677721"/>
                <a:gd name="connsiteX14" fmla="*/ 763810 w 3076098"/>
                <a:gd name="connsiteY14" fmla="*/ 764762 h 1677721"/>
                <a:gd name="connsiteX15" fmla="*/ 651224 w 3076098"/>
                <a:gd name="connsiteY15" fmla="*/ 728186 h 1677721"/>
                <a:gd name="connsiteX16" fmla="*/ 510730 w 3076098"/>
                <a:gd name="connsiteY16" fmla="*/ 587788 h 1677721"/>
                <a:gd name="connsiteX17" fmla="*/ 323183 w 3076098"/>
                <a:gd name="connsiteY17" fmla="*/ 353187 h 1677721"/>
                <a:gd name="connsiteX18" fmla="*/ 0 w 3076098"/>
                <a:gd name="connsiteY18" fmla="*/ 0 h 1677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76098" h="1677721">
                  <a:moveTo>
                    <a:pt x="3076099" y="12287"/>
                  </a:moveTo>
                  <a:cubicBezTo>
                    <a:pt x="3069336" y="183071"/>
                    <a:pt x="3053525" y="438150"/>
                    <a:pt x="3054287" y="609029"/>
                  </a:cubicBezTo>
                  <a:cubicBezTo>
                    <a:pt x="3054572" y="680942"/>
                    <a:pt x="3056477" y="752856"/>
                    <a:pt x="3054287" y="824770"/>
                  </a:cubicBezTo>
                  <a:cubicBezTo>
                    <a:pt x="3050858" y="937832"/>
                    <a:pt x="3038285" y="1051084"/>
                    <a:pt x="3002375" y="1158240"/>
                  </a:cubicBezTo>
                  <a:cubicBezTo>
                    <a:pt x="2988374" y="1200055"/>
                    <a:pt x="2969895" y="1240155"/>
                    <a:pt x="2945797" y="1277112"/>
                  </a:cubicBezTo>
                  <a:cubicBezTo>
                    <a:pt x="2886742" y="1367885"/>
                    <a:pt x="2798636" y="1434846"/>
                    <a:pt x="2706815" y="1492853"/>
                  </a:cubicBezTo>
                  <a:cubicBezTo>
                    <a:pt x="2626424" y="1543717"/>
                    <a:pt x="2541080" y="1586103"/>
                    <a:pt x="2451735" y="1618583"/>
                  </a:cubicBezTo>
                  <a:cubicBezTo>
                    <a:pt x="2347817" y="1656398"/>
                    <a:pt x="2238851" y="1680591"/>
                    <a:pt x="2128457" y="1677448"/>
                  </a:cubicBezTo>
                  <a:cubicBezTo>
                    <a:pt x="1962436" y="1672781"/>
                    <a:pt x="1804702" y="1606677"/>
                    <a:pt x="1672495" y="1505522"/>
                  </a:cubicBezTo>
                  <a:cubicBezTo>
                    <a:pt x="1576483" y="1432084"/>
                    <a:pt x="1493520" y="1341501"/>
                    <a:pt x="1445038" y="1230916"/>
                  </a:cubicBezTo>
                  <a:cubicBezTo>
                    <a:pt x="1418653" y="1170623"/>
                    <a:pt x="1401794" y="1106710"/>
                    <a:pt x="1381506" y="1044035"/>
                  </a:cubicBezTo>
                  <a:cubicBezTo>
                    <a:pt x="1356360" y="966026"/>
                    <a:pt x="1324261" y="887730"/>
                    <a:pt x="1260253" y="837533"/>
                  </a:cubicBezTo>
                  <a:cubicBezTo>
                    <a:pt x="1216628" y="803243"/>
                    <a:pt x="1162717" y="786194"/>
                    <a:pt x="1108520" y="772954"/>
                  </a:cubicBezTo>
                  <a:cubicBezTo>
                    <a:pt x="1058228" y="760667"/>
                    <a:pt x="1007078" y="750570"/>
                    <a:pt x="955358" y="751427"/>
                  </a:cubicBezTo>
                  <a:cubicBezTo>
                    <a:pt x="891064" y="752475"/>
                    <a:pt x="827818" y="770001"/>
                    <a:pt x="763810" y="764762"/>
                  </a:cubicBezTo>
                  <a:cubicBezTo>
                    <a:pt x="723995" y="761524"/>
                    <a:pt x="685514" y="748760"/>
                    <a:pt x="651224" y="728186"/>
                  </a:cubicBezTo>
                  <a:cubicBezTo>
                    <a:pt x="594074" y="693896"/>
                    <a:pt x="552545" y="639985"/>
                    <a:pt x="510730" y="587788"/>
                  </a:cubicBezTo>
                  <a:cubicBezTo>
                    <a:pt x="448151" y="509683"/>
                    <a:pt x="384524" y="432245"/>
                    <a:pt x="323183" y="353187"/>
                  </a:cubicBezTo>
                  <a:cubicBezTo>
                    <a:pt x="246221" y="253937"/>
                    <a:pt x="94202" y="82868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6F73602-5ACB-4102-894B-D140E71E6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9025" y="1548764"/>
              <a:ext cx="2607257" cy="1468691"/>
            </a:xfrm>
            <a:custGeom>
              <a:avLst/>
              <a:gdLst>
                <a:gd name="connsiteX0" fmla="*/ 2568321 w 2607257"/>
                <a:gd name="connsiteY0" fmla="*/ 18002 h 1468691"/>
                <a:gd name="connsiteX1" fmla="*/ 2590609 w 2607257"/>
                <a:gd name="connsiteY1" fmla="*/ 258509 h 1468691"/>
                <a:gd name="connsiteX2" fmla="*/ 2606802 w 2607257"/>
                <a:gd name="connsiteY2" fmla="*/ 563118 h 1468691"/>
                <a:gd name="connsiteX3" fmla="*/ 2587181 w 2607257"/>
                <a:gd name="connsiteY3" fmla="*/ 910400 h 1468691"/>
                <a:gd name="connsiteX4" fmla="*/ 2568702 w 2607257"/>
                <a:gd name="connsiteY4" fmla="*/ 1001554 h 1468691"/>
                <a:gd name="connsiteX5" fmla="*/ 2407063 w 2607257"/>
                <a:gd name="connsiteY5" fmla="*/ 1262348 h 1468691"/>
                <a:gd name="connsiteX6" fmla="*/ 2211896 w 2607257"/>
                <a:gd name="connsiteY6" fmla="*/ 1390078 h 1468691"/>
                <a:gd name="connsiteX7" fmla="*/ 1936623 w 2607257"/>
                <a:gd name="connsiteY7" fmla="*/ 1466660 h 1468691"/>
                <a:gd name="connsiteX8" fmla="*/ 1749933 w 2607257"/>
                <a:gd name="connsiteY8" fmla="*/ 1447514 h 1468691"/>
                <a:gd name="connsiteX9" fmla="*/ 1594295 w 2607257"/>
                <a:gd name="connsiteY9" fmla="*/ 1351788 h 1468691"/>
                <a:gd name="connsiteX10" fmla="*/ 1512951 w 2607257"/>
                <a:gd name="connsiteY10" fmla="*/ 1227392 h 1468691"/>
                <a:gd name="connsiteX11" fmla="*/ 1500949 w 2607257"/>
                <a:gd name="connsiteY11" fmla="*/ 992886 h 1468691"/>
                <a:gd name="connsiteX12" fmla="*/ 1541621 w 2607257"/>
                <a:gd name="connsiteY12" fmla="*/ 803910 h 1468691"/>
                <a:gd name="connsiteX13" fmla="*/ 1541621 w 2607257"/>
                <a:gd name="connsiteY13" fmla="*/ 665131 h 1468691"/>
                <a:gd name="connsiteX14" fmla="*/ 1429131 w 2607257"/>
                <a:gd name="connsiteY14" fmla="*/ 526352 h 1468691"/>
                <a:gd name="connsiteX15" fmla="*/ 1163383 w 2607257"/>
                <a:gd name="connsiteY15" fmla="*/ 449771 h 1468691"/>
                <a:gd name="connsiteX16" fmla="*/ 811530 w 2607257"/>
                <a:gd name="connsiteY16" fmla="*/ 406718 h 1468691"/>
                <a:gd name="connsiteX17" fmla="*/ 574548 w 2607257"/>
                <a:gd name="connsiteY17" fmla="*/ 354044 h 1468691"/>
                <a:gd name="connsiteX18" fmla="*/ 284893 w 2607257"/>
                <a:gd name="connsiteY18" fmla="*/ 224885 h 1468691"/>
                <a:gd name="connsiteX19" fmla="*/ 0 w 2607257"/>
                <a:gd name="connsiteY19" fmla="*/ 0 h 146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607257" h="1468691">
                  <a:moveTo>
                    <a:pt x="2568321" y="18002"/>
                  </a:moveTo>
                  <a:cubicBezTo>
                    <a:pt x="2574989" y="70009"/>
                    <a:pt x="2587752" y="206121"/>
                    <a:pt x="2590609" y="258509"/>
                  </a:cubicBezTo>
                  <a:cubicBezTo>
                    <a:pt x="2596134" y="360045"/>
                    <a:pt x="2604707" y="461486"/>
                    <a:pt x="2606802" y="563118"/>
                  </a:cubicBezTo>
                  <a:cubicBezTo>
                    <a:pt x="2609088" y="679228"/>
                    <a:pt x="2602802" y="795338"/>
                    <a:pt x="2587181" y="910400"/>
                  </a:cubicBezTo>
                  <a:cubicBezTo>
                    <a:pt x="2582990" y="941165"/>
                    <a:pt x="2577274" y="971645"/>
                    <a:pt x="2568702" y="1001554"/>
                  </a:cubicBezTo>
                  <a:cubicBezTo>
                    <a:pt x="2540222" y="1101471"/>
                    <a:pt x="2482501" y="1190816"/>
                    <a:pt x="2407063" y="1262348"/>
                  </a:cubicBezTo>
                  <a:cubicBezTo>
                    <a:pt x="2350294" y="1316165"/>
                    <a:pt x="2283047" y="1357313"/>
                    <a:pt x="2211896" y="1390078"/>
                  </a:cubicBezTo>
                  <a:cubicBezTo>
                    <a:pt x="2124742" y="1430179"/>
                    <a:pt x="2032159" y="1458754"/>
                    <a:pt x="1936623" y="1466660"/>
                  </a:cubicBezTo>
                  <a:cubicBezTo>
                    <a:pt x="1873567" y="1471898"/>
                    <a:pt x="1809845" y="1467517"/>
                    <a:pt x="1749933" y="1447514"/>
                  </a:cubicBezTo>
                  <a:cubicBezTo>
                    <a:pt x="1691449" y="1428083"/>
                    <a:pt x="1638109" y="1395222"/>
                    <a:pt x="1594295" y="1351788"/>
                  </a:cubicBezTo>
                  <a:cubicBezTo>
                    <a:pt x="1558576" y="1316450"/>
                    <a:pt x="1530001" y="1274540"/>
                    <a:pt x="1512951" y="1227392"/>
                  </a:cubicBezTo>
                  <a:cubicBezTo>
                    <a:pt x="1485900" y="1152811"/>
                    <a:pt x="1487519" y="1071467"/>
                    <a:pt x="1500949" y="992886"/>
                  </a:cubicBezTo>
                  <a:cubicBezTo>
                    <a:pt x="1511808" y="929354"/>
                    <a:pt x="1529810" y="867251"/>
                    <a:pt x="1541621" y="803910"/>
                  </a:cubicBezTo>
                  <a:cubicBezTo>
                    <a:pt x="1550194" y="757714"/>
                    <a:pt x="1554194" y="710279"/>
                    <a:pt x="1541621" y="665131"/>
                  </a:cubicBezTo>
                  <a:cubicBezTo>
                    <a:pt x="1525143" y="605981"/>
                    <a:pt x="1481233" y="559403"/>
                    <a:pt x="1429131" y="526352"/>
                  </a:cubicBezTo>
                  <a:cubicBezTo>
                    <a:pt x="1350455" y="476536"/>
                    <a:pt x="1256157" y="461772"/>
                    <a:pt x="1163383" y="449771"/>
                  </a:cubicBezTo>
                  <a:cubicBezTo>
                    <a:pt x="1046131" y="434626"/>
                    <a:pt x="928306" y="424720"/>
                    <a:pt x="811530" y="406718"/>
                  </a:cubicBezTo>
                  <a:cubicBezTo>
                    <a:pt x="731425" y="394335"/>
                    <a:pt x="652081" y="377571"/>
                    <a:pt x="574548" y="354044"/>
                  </a:cubicBezTo>
                  <a:cubicBezTo>
                    <a:pt x="472916" y="323279"/>
                    <a:pt x="375094" y="280702"/>
                    <a:pt x="284893" y="224885"/>
                  </a:cubicBezTo>
                  <a:cubicBezTo>
                    <a:pt x="181832" y="161068"/>
                    <a:pt x="90868" y="80296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87FA368-45DC-4276-A257-F67A12B2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50204" y="1524380"/>
              <a:ext cx="2095685" cy="1175182"/>
            </a:xfrm>
            <a:custGeom>
              <a:avLst/>
              <a:gdLst>
                <a:gd name="connsiteX0" fmla="*/ 1950434 w 2095685"/>
                <a:gd name="connsiteY0" fmla="*/ 0 h 1175182"/>
                <a:gd name="connsiteX1" fmla="*/ 2077307 w 2095685"/>
                <a:gd name="connsiteY1" fmla="*/ 479108 h 1175182"/>
                <a:gd name="connsiteX2" fmla="*/ 2089309 w 2095685"/>
                <a:gd name="connsiteY2" fmla="*/ 826008 h 1175182"/>
                <a:gd name="connsiteX3" fmla="*/ 1987582 w 2095685"/>
                <a:gd name="connsiteY3" fmla="*/ 1101185 h 1175182"/>
                <a:gd name="connsiteX4" fmla="*/ 1818037 w 2095685"/>
                <a:gd name="connsiteY4" fmla="*/ 1173004 h 1175182"/>
                <a:gd name="connsiteX5" fmla="*/ 1694402 w 2095685"/>
                <a:gd name="connsiteY5" fmla="*/ 1157097 h 1175182"/>
                <a:gd name="connsiteX6" fmla="*/ 1594676 w 2095685"/>
                <a:gd name="connsiteY6" fmla="*/ 1013555 h 1175182"/>
                <a:gd name="connsiteX7" fmla="*/ 1664494 w 2095685"/>
                <a:gd name="connsiteY7" fmla="*/ 790289 h 1175182"/>
                <a:gd name="connsiteX8" fmla="*/ 1684401 w 2095685"/>
                <a:gd name="connsiteY8" fmla="*/ 527114 h 1175182"/>
                <a:gd name="connsiteX9" fmla="*/ 1550765 w 2095685"/>
                <a:gd name="connsiteY9" fmla="*/ 343662 h 1175182"/>
                <a:gd name="connsiteX10" fmla="*/ 1315402 w 2095685"/>
                <a:gd name="connsiteY10" fmla="*/ 265938 h 1175182"/>
                <a:gd name="connsiteX11" fmla="*/ 876586 w 2095685"/>
                <a:gd name="connsiteY11" fmla="*/ 200120 h 1175182"/>
                <a:gd name="connsiteX12" fmla="*/ 591312 w 2095685"/>
                <a:gd name="connsiteY12" fmla="*/ 186119 h 1175182"/>
                <a:gd name="connsiteX13" fmla="*/ 0 w 2095685"/>
                <a:gd name="connsiteY13" fmla="*/ 16669 h 1175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685" h="1175182">
                  <a:moveTo>
                    <a:pt x="1950434" y="0"/>
                  </a:moveTo>
                  <a:cubicBezTo>
                    <a:pt x="1973485" y="77629"/>
                    <a:pt x="2063115" y="399383"/>
                    <a:pt x="2077307" y="479108"/>
                  </a:cubicBezTo>
                  <a:cubicBezTo>
                    <a:pt x="2097786" y="593693"/>
                    <a:pt x="2100167" y="710089"/>
                    <a:pt x="2089309" y="826008"/>
                  </a:cubicBezTo>
                  <a:cubicBezTo>
                    <a:pt x="2079784" y="927545"/>
                    <a:pt x="2061401" y="1032891"/>
                    <a:pt x="1987582" y="1101185"/>
                  </a:cubicBezTo>
                  <a:cubicBezTo>
                    <a:pt x="1941481" y="1143762"/>
                    <a:pt x="1880616" y="1165670"/>
                    <a:pt x="1818037" y="1173004"/>
                  </a:cubicBezTo>
                  <a:cubicBezTo>
                    <a:pt x="1775746" y="1177957"/>
                    <a:pt x="1732693" y="1175195"/>
                    <a:pt x="1694402" y="1157097"/>
                  </a:cubicBezTo>
                  <a:cubicBezTo>
                    <a:pt x="1638110" y="1130427"/>
                    <a:pt x="1600295" y="1075373"/>
                    <a:pt x="1594676" y="1013555"/>
                  </a:cubicBezTo>
                  <a:cubicBezTo>
                    <a:pt x="1587532" y="934879"/>
                    <a:pt x="1635633" y="864870"/>
                    <a:pt x="1664494" y="790289"/>
                  </a:cubicBezTo>
                  <a:cubicBezTo>
                    <a:pt x="1696974" y="706279"/>
                    <a:pt x="1708594" y="613791"/>
                    <a:pt x="1684401" y="527114"/>
                  </a:cubicBezTo>
                  <a:cubicBezTo>
                    <a:pt x="1663351" y="451580"/>
                    <a:pt x="1616488" y="386620"/>
                    <a:pt x="1550765" y="343662"/>
                  </a:cubicBezTo>
                  <a:cubicBezTo>
                    <a:pt x="1480947" y="298133"/>
                    <a:pt x="1397508" y="282131"/>
                    <a:pt x="1315402" y="265938"/>
                  </a:cubicBezTo>
                  <a:cubicBezTo>
                    <a:pt x="1170051" y="237173"/>
                    <a:pt x="1024128" y="212027"/>
                    <a:pt x="876586" y="200120"/>
                  </a:cubicBezTo>
                  <a:cubicBezTo>
                    <a:pt x="781717" y="192500"/>
                    <a:pt x="686276" y="193643"/>
                    <a:pt x="591312" y="186119"/>
                  </a:cubicBezTo>
                  <a:cubicBezTo>
                    <a:pt x="465296" y="176213"/>
                    <a:pt x="160211" y="193453"/>
                    <a:pt x="0" y="16669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7B996F2-B83E-43F7-B920-F41F3F718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77" y="1016636"/>
            <a:ext cx="10191942" cy="14366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Eleusinian </a:t>
            </a:r>
            <a:r>
              <a:rPr lang="tr-TR" sz="6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</a:t>
            </a:r>
            <a:r>
              <a:rPr lang="en-US" sz="6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ysteries</a:t>
            </a:r>
            <a:endParaRPr lang="en-US" sz="6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5" name="Cross">
            <a:extLst>
              <a:ext uri="{FF2B5EF4-FFF2-40B4-BE49-F238E27FC236}">
                <a16:creationId xmlns:a16="http://schemas.microsoft.com/office/drawing/2014/main" id="{DDB99EF5-8801-40E2-83D3-196FADCBB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30939" y="3874229"/>
            <a:ext cx="118872" cy="118872"/>
            <a:chOff x="1175347" y="3733800"/>
            <a:chExt cx="118872" cy="118872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50FE3A76-C0EC-41F2-92AD-1A75BA3771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C22AF00A-AACB-4D06-A706-4231FD4EC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5201C6F-2F7A-4D81-BE74-32A9F54BCFB2}"/>
              </a:ext>
            </a:extLst>
          </p:cNvPr>
          <p:cNvSpPr txBox="1"/>
          <p:nvPr/>
        </p:nvSpPr>
        <p:spPr>
          <a:xfrm>
            <a:off x="2094325" y="141520"/>
            <a:ext cx="156645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Medium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3908218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5FBEC-8815-4646-9708-604F05DCC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Bibliography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E4190-3682-4C99-8C8D-6C4A05246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2395"/>
            <a:ext cx="11049000" cy="4667250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Hamilton, Edith. </a:t>
            </a:r>
            <a:r>
              <a:rPr lang="en-GB" i="1" dirty="0"/>
              <a:t>Mythology: Timeless Tales of Gods and Heroes</a:t>
            </a:r>
            <a:r>
              <a:rPr lang="en-GB" dirty="0"/>
              <a:t>. Little, Brown and Co., 1942.</a:t>
            </a:r>
          </a:p>
          <a:p>
            <a:r>
              <a:rPr lang="en-GB" dirty="0"/>
              <a:t>Hansen, William. </a:t>
            </a:r>
            <a:r>
              <a:rPr lang="en-GB" i="1" dirty="0"/>
              <a:t>Handbook of Classical Mythology</a:t>
            </a:r>
            <a:r>
              <a:rPr lang="en-GB" dirty="0"/>
              <a:t>. ABC-CLIO, 2004.</a:t>
            </a:r>
          </a:p>
          <a:p>
            <a:r>
              <a:rPr lang="en-GB" dirty="0"/>
              <a:t>Hard, Robin. </a:t>
            </a:r>
            <a:r>
              <a:rPr lang="en-GB" i="1" dirty="0"/>
              <a:t>The Routledge Handbook of Greek Mythology</a:t>
            </a:r>
            <a:r>
              <a:rPr lang="en-GB" dirty="0"/>
              <a:t>. Routledge, 2004.</a:t>
            </a:r>
          </a:p>
          <a:p>
            <a:r>
              <a:rPr lang="en-GB" dirty="0"/>
              <a:t>March, Jenny. </a:t>
            </a:r>
            <a:r>
              <a:rPr lang="en-GB" i="1" dirty="0"/>
              <a:t>The Penguin Books of Classical Myths</a:t>
            </a:r>
            <a:r>
              <a:rPr lang="en-GB" dirty="0"/>
              <a:t>. Penguin Books, 2009.</a:t>
            </a:r>
          </a:p>
          <a:p>
            <a:r>
              <a:rPr lang="en-GB" dirty="0"/>
              <a:t>Morford, Mark, P. O. and Robert J. </a:t>
            </a:r>
            <a:r>
              <a:rPr lang="en-GB" dirty="0" err="1"/>
              <a:t>Lenardon</a:t>
            </a:r>
            <a:r>
              <a:rPr lang="en-GB" dirty="0"/>
              <a:t>. </a:t>
            </a:r>
            <a:r>
              <a:rPr lang="en-GB" i="1" dirty="0"/>
              <a:t>Classical Mythology</a:t>
            </a:r>
            <a:r>
              <a:rPr lang="en-GB" dirty="0"/>
              <a:t>. Longman, 1985.</a:t>
            </a:r>
          </a:p>
          <a:p>
            <a:r>
              <a:rPr lang="en-GB" dirty="0"/>
              <a:t>Storey, Ian C. and Arlene Allan. </a:t>
            </a:r>
            <a:r>
              <a:rPr lang="en-GB" i="1" dirty="0"/>
              <a:t>A Guide to Ancient Greek Drama</a:t>
            </a:r>
            <a:r>
              <a:rPr lang="en-GB" dirty="0"/>
              <a:t>. Blackwell Publishing, 2005.</a:t>
            </a:r>
          </a:p>
        </p:txBody>
      </p:sp>
    </p:spTree>
    <p:extLst>
      <p:ext uri="{BB962C8B-B14F-4D97-AF65-F5344CB8AC3E}">
        <p14:creationId xmlns:p14="http://schemas.microsoft.com/office/powerpoint/2010/main" val="3206146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9" name="Rectangle 8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93" name="Top left">
            <a:extLst>
              <a:ext uri="{FF2B5EF4-FFF2-40B4-BE49-F238E27FC236}">
                <a16:creationId xmlns:a16="http://schemas.microsoft.com/office/drawing/2014/main" id="{6B72B514-4AB8-43DF-84D4-951DBF368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18CBCFF-BD6B-4455-9B70-EFE805CA2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8C930A72-C529-4D5D-B460-A5A5375F98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92FE3B2-9E8F-4022-93E8-BAAD0D50B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F85196A-D084-4219-B329-E5A7032CF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8174307-CBF0-4926-99C3-3072804B3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3DDE618-1CD3-4BE5-8742-5D51BBF30D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8D73DBA2-8AAA-4F85-81B5-99B96A471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A346AE2-9E14-4CFB-8DD3-0B1633621B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6BF203C-FC12-4353-B464-BF696135E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559813"/>
            <a:ext cx="5605358" cy="1664573"/>
          </a:xfrm>
        </p:spPr>
        <p:txBody>
          <a:bodyPr>
            <a:normAutofit/>
          </a:bodyPr>
          <a:lstStyle/>
          <a:p>
            <a:r>
              <a:rPr lang="en-GB" b="1" cap="all" dirty="0"/>
              <a:t>Demeter (Ceres)</a:t>
            </a:r>
            <a:endParaRPr lang="en-GB" dirty="0"/>
          </a:p>
        </p:txBody>
      </p:sp>
      <p:sp>
        <p:nvSpPr>
          <p:cNvPr id="84" name="Content Placeholder 8">
            <a:extLst>
              <a:ext uri="{FF2B5EF4-FFF2-40B4-BE49-F238E27FC236}">
                <a16:creationId xmlns:a16="http://schemas.microsoft.com/office/drawing/2014/main" id="{505105BC-1AA2-46AC-8DC9-24F04554B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5755" y="2384474"/>
            <a:ext cx="5771636" cy="3913713"/>
          </a:xfrm>
        </p:spPr>
        <p:txBody>
          <a:bodyPr>
            <a:normAutofit/>
          </a:bodyPr>
          <a:lstStyle/>
          <a:p>
            <a:r>
              <a:rPr lang="en-GB" dirty="0"/>
              <a:t>Goddess of grain and agriculture. </a:t>
            </a:r>
            <a:endParaRPr lang="tr-TR" dirty="0"/>
          </a:p>
          <a:p>
            <a:r>
              <a:rPr lang="en-GB" dirty="0"/>
              <a:t>Mother of Earth</a:t>
            </a:r>
            <a:endParaRPr lang="tr-TR" dirty="0"/>
          </a:p>
          <a:p>
            <a:r>
              <a:rPr lang="en-GB" dirty="0"/>
              <a:t>Among her attributes in art are stalks of wheat, a torch, and a sceptre.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FEBB3B-1CFD-4422-A4CC-D2EA0603D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349" y="356798"/>
            <a:ext cx="3647147" cy="6028343"/>
          </a:xfrm>
          <a:prstGeom prst="rect">
            <a:avLst/>
          </a:prstGeom>
        </p:spPr>
      </p:pic>
      <p:grpSp>
        <p:nvGrpSpPr>
          <p:cNvPr id="103" name="Bottom Right">
            <a:extLst>
              <a:ext uri="{FF2B5EF4-FFF2-40B4-BE49-F238E27FC236}">
                <a16:creationId xmlns:a16="http://schemas.microsoft.com/office/drawing/2014/main" id="{DD2E06CA-048F-403F-AD47-B098C0A25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324E2410-B321-4174-8C27-7749F2A57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105" name="Graphic 157">
              <a:extLst>
                <a:ext uri="{FF2B5EF4-FFF2-40B4-BE49-F238E27FC236}">
                  <a16:creationId xmlns:a16="http://schemas.microsoft.com/office/drawing/2014/main" id="{EE03354E-6E8A-4926-8545-B6B873F1F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5BBCAC88-02AA-4773-A48A-D144EA52EE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6C51D753-137C-455D-97D4-ACCB464D93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02ABCEE4-D638-4555-AC4A-7E190462FA7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2F383AB0-7670-4584-8F01-4324D54BB9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4CD1567B-7D6D-497B-8CA8-14D96E0106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CF3C4A9D-7E63-4D24-B697-23D58B3160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315D2559-8BE6-439C-83F0-CE5BF53C94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A374A4F-696B-4911-BE1B-B180D09A17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41F3DC0-122D-4329-9E26-36FDCC4EC1DC}"/>
              </a:ext>
            </a:extLst>
          </p:cNvPr>
          <p:cNvSpPr txBox="1"/>
          <p:nvPr/>
        </p:nvSpPr>
        <p:spPr>
          <a:xfrm>
            <a:off x="10466009" y="6417692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Istock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979530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6" name="Top left">
            <a:extLst>
              <a:ext uri="{FF2B5EF4-FFF2-40B4-BE49-F238E27FC236}">
                <a16:creationId xmlns:a16="http://schemas.microsoft.com/office/drawing/2014/main" id="{34B438D8-EF7C-445C-8B7F-953BEB1BC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FE087E2-E4B7-42FA-A441-7EDEE41B0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61B2EF2-665F-429A-9CFB-08C14FAC99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B0B1C71-6C49-4F64-8859-9CC59D7D9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6BBF9FA-27D4-45DF-8D9C-623EA4106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F2F0D01-71CB-4693-A192-5BA045A5C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740E1FB-ACD1-41FC-9828-9B5D2CAA7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2BABC85-DC43-42B8-8AAA-9198D7A62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48F9955-240E-4180-81B8-5909B1A91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Content Placeholder 4" descr="A picture containing sculpture&#10;&#10;Description automatically generated">
            <a:extLst>
              <a:ext uri="{FF2B5EF4-FFF2-40B4-BE49-F238E27FC236}">
                <a16:creationId xmlns:a16="http://schemas.microsoft.com/office/drawing/2014/main" id="{D2A55973-073E-4A42-ABEC-5159B7C186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80" y="757490"/>
            <a:ext cx="8365433" cy="5731150"/>
          </a:xfrm>
          <a:prstGeom prst="rect">
            <a:avLst/>
          </a:prstGeom>
        </p:spPr>
      </p:pic>
      <p:grpSp>
        <p:nvGrpSpPr>
          <p:cNvPr id="26" name="Bottom Right">
            <a:extLst>
              <a:ext uri="{FF2B5EF4-FFF2-40B4-BE49-F238E27FC236}">
                <a16:creationId xmlns:a16="http://schemas.microsoft.com/office/drawing/2014/main" id="{284021E3-6F46-410C-BF43-B2DED7365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48AF179-3265-4A10-A62C-92B7E186C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28" name="Graphic 157">
              <a:extLst>
                <a:ext uri="{FF2B5EF4-FFF2-40B4-BE49-F238E27FC236}">
                  <a16:creationId xmlns:a16="http://schemas.microsoft.com/office/drawing/2014/main" id="{30DF5C12-B34D-4E70-8FD0-D98069994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589785B-0300-4D1C-BEFB-DCA5AA0450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F41DF3E-3189-428F-B4FE-AACA351306B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C51D846-61EF-4EB5-BE03-65A572A2EAB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5417C86-AA6B-4AD4-BD75-694E8E073E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51D5067E-85F6-4202-AFB5-41F9C9EA74B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9598395-257E-4B18-949B-50F109866B7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9DDA522-37EB-48B3-9B62-748F75D3683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9D8F012-98AD-4320-BA44-DE1CE4E4D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F16B8AE-25D9-4A9A-B58B-303EE3E3BD43}"/>
              </a:ext>
            </a:extLst>
          </p:cNvPr>
          <p:cNvSpPr txBox="1"/>
          <p:nvPr/>
        </p:nvSpPr>
        <p:spPr>
          <a:xfrm>
            <a:off x="9934722" y="5941268"/>
            <a:ext cx="20553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en-GB" sz="900" i="1" dirty="0" err="1"/>
              <a:t>Robiliant</a:t>
            </a:r>
            <a:r>
              <a:rPr lang="en-GB" sz="900" i="1" dirty="0"/>
              <a:t> </a:t>
            </a:r>
            <a:r>
              <a:rPr lang="tr-TR" sz="900" i="1" dirty="0"/>
              <a:t>+</a:t>
            </a:r>
            <a:r>
              <a:rPr lang="en-GB" sz="900" i="1" dirty="0"/>
              <a:t> </a:t>
            </a:r>
            <a:r>
              <a:rPr lang="en-GB" sz="900" i="1" dirty="0" err="1"/>
              <a:t>Voena</a:t>
            </a:r>
            <a:endParaRPr lang="en-GB" sz="900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4CB5E9-6E4B-4A2D-933B-CD16F3DD6E46}"/>
              </a:ext>
            </a:extLst>
          </p:cNvPr>
          <p:cNvSpPr txBox="1"/>
          <p:nvPr/>
        </p:nvSpPr>
        <p:spPr>
          <a:xfrm>
            <a:off x="6314319" y="460900"/>
            <a:ext cx="54873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cap="all" dirty="0"/>
              <a:t>THE ABDUCTION OF PROSERPINA</a:t>
            </a:r>
            <a:r>
              <a:rPr lang="tr-TR" sz="1200" cap="all" dirty="0"/>
              <a:t> </a:t>
            </a:r>
            <a:r>
              <a:rPr lang="tr-TR" sz="1200" cap="all" dirty="0" err="1"/>
              <a:t>b</a:t>
            </a:r>
            <a:r>
              <a:rPr lang="tr-TR" sz="1200" dirty="0" err="1"/>
              <a:t>y</a:t>
            </a:r>
            <a:r>
              <a:rPr lang="tr-TR" sz="1200" dirty="0"/>
              <a:t> Luca </a:t>
            </a:r>
            <a:r>
              <a:rPr lang="tr-TR" sz="1200" dirty="0" err="1"/>
              <a:t>Gıordano</a:t>
            </a:r>
            <a:r>
              <a:rPr lang="tr-TR" sz="1200" dirty="0"/>
              <a:t>, </a:t>
            </a:r>
            <a:r>
              <a:rPr lang="tr-TR" sz="1200" dirty="0" err="1"/>
              <a:t>Naples</a:t>
            </a:r>
            <a:r>
              <a:rPr lang="tr-TR" sz="1200" dirty="0"/>
              <a:t> 1634 - 1705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4194762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3" name="Top left">
            <a:extLst>
              <a:ext uri="{FF2B5EF4-FFF2-40B4-BE49-F238E27FC236}">
                <a16:creationId xmlns:a16="http://schemas.microsoft.com/office/drawing/2014/main" id="{A345EEC5-ECAA-408B-B9D7-1C0E1102C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09B09D8-FF9D-4CE5-853B-3BA46FD5C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DC978A2-F53F-4B72-9BAC-5F78F00B6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F73D09D-1DE1-441E-88F5-CD2CBAB88D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DE61DBF-5FB0-4603-BE95-C566DD48BE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8C89DF5-F013-4C54-B9AD-2E158706C2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ED89947-A3CF-4B11-8DE7-5D07A57CB9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3E24021-DB80-451B-96A6-0D21AC0C84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BDA2B48-4CD9-45C3-8F12-2125533678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4" name="Picture 3" descr="A picture containing text, fabric&#10;&#10;Description automatically generated">
            <a:extLst>
              <a:ext uri="{FF2B5EF4-FFF2-40B4-BE49-F238E27FC236}">
                <a16:creationId xmlns:a16="http://schemas.microsoft.com/office/drawing/2014/main" id="{8CC96534-55AF-4B7A-976A-ABE4C075DF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948" y="1200431"/>
            <a:ext cx="9356368" cy="4888701"/>
          </a:xfrm>
          <a:prstGeom prst="rect">
            <a:avLst/>
          </a:prstGeom>
        </p:spPr>
      </p:pic>
      <p:grpSp>
        <p:nvGrpSpPr>
          <p:cNvPr id="23" name="Bottom Right">
            <a:extLst>
              <a:ext uri="{FF2B5EF4-FFF2-40B4-BE49-F238E27FC236}">
                <a16:creationId xmlns:a16="http://schemas.microsoft.com/office/drawing/2014/main" id="{F0A218EB-ECC2-4D0D-9EDC-F5CB062CA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419D1C3-874F-4BF6-A356-1EA4A20D49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25" name="Graphic 157">
              <a:extLst>
                <a:ext uri="{FF2B5EF4-FFF2-40B4-BE49-F238E27FC236}">
                  <a16:creationId xmlns:a16="http://schemas.microsoft.com/office/drawing/2014/main" id="{4AC4AE33-203A-4A93-8263-6CC6BB608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F15373C-6DCA-4058-94CC-6476950E59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61BE5B1-15E0-484D-8B21-F6BA455B21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81167C23-6882-4551-BF77-DF537E736E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0749460-4B9F-4DE4-9931-7B5831D68F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A567746C-E54C-4865-ACF1-CD31DD1D8D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9E7B0826-2FBE-4B23-B784-BB7CDA8B3A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DF54EDF-BA0A-440F-B20A-2A76BFE15C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53B2ADC-F80C-403E-B1CA-BCFED2CE5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7083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Picture 3" descr="A person with red hair&#10;&#10;Description automatically generated with low confidence">
            <a:extLst>
              <a:ext uri="{FF2B5EF4-FFF2-40B4-BE49-F238E27FC236}">
                <a16:creationId xmlns:a16="http://schemas.microsoft.com/office/drawing/2014/main" id="{5D92B8C8-F0D3-4837-AFB1-C47B1BB89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270" y="543780"/>
            <a:ext cx="3958926" cy="5716862"/>
          </a:xfrm>
          <a:prstGeom prst="rect">
            <a:avLst/>
          </a:prstGeom>
        </p:spPr>
      </p:pic>
      <p:grpSp>
        <p:nvGrpSpPr>
          <p:cNvPr id="43" name="Top left">
            <a:extLst>
              <a:ext uri="{FF2B5EF4-FFF2-40B4-BE49-F238E27FC236}">
                <a16:creationId xmlns:a16="http://schemas.microsoft.com/office/drawing/2014/main" id="{C4F70370-17DE-499D-8256-4F9A352BA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67F3889-D5A7-4B0B-A5C8-910CE49F90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0968393-494B-4758-914C-AC92C7411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3B9ECD2-208D-4E4C-85C7-86FAEFBCF6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CEC0DB1-FD35-4E6A-A339-227F3A2D6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E530033-EC4D-4252-B937-8ABB2D681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136133D-A7F2-42FA-B919-60AC41C778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4D267CA-94E7-4FD5-942D-5C3DE29C91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0D7B39F-6C07-4FE8-A354-9F9A12609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3" name="Bottom Right">
            <a:extLst>
              <a:ext uri="{FF2B5EF4-FFF2-40B4-BE49-F238E27FC236}">
                <a16:creationId xmlns:a16="http://schemas.microsoft.com/office/drawing/2014/main" id="{C493BE25-7BED-4AAF-B05A-9EB10C80E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C74F867-72FD-4FAA-9932-767684A75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55" name="Graphic 157">
              <a:extLst>
                <a:ext uri="{FF2B5EF4-FFF2-40B4-BE49-F238E27FC236}">
                  <a16:creationId xmlns:a16="http://schemas.microsoft.com/office/drawing/2014/main" id="{186A5D6B-01F1-41A2-8AE2-E20E30B04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6FB5D595-CCC3-47E7-B8F1-88394EF1FD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E36CCDE7-57DC-4910-B815-A1C0C0D8D1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05B41E5-C3EB-4C22-B6DE-8928C8314E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CC24D105-2918-455F-B496-92D82E1BD04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FA8C24E-CE9B-4872-9D15-D4B4A24D541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60726FA3-32BA-48EA-8DCB-23BBFC7188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BEB3500D-7293-48F7-8F7E-D60FF252C1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1D84803-4454-41CE-AFB6-447705465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6BB6906-E43C-4763-B02F-F04BD4255E6F}"/>
              </a:ext>
            </a:extLst>
          </p:cNvPr>
          <p:cNvSpPr txBox="1"/>
          <p:nvPr/>
        </p:nvSpPr>
        <p:spPr>
          <a:xfrm>
            <a:off x="583751" y="6401417"/>
            <a:ext cx="16578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Owlcation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1209132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8CF38D-6FE4-4FD3-A9D0-4E39D1D71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915" y="593358"/>
            <a:ext cx="4316230" cy="5716862"/>
          </a:xfrm>
          <a:prstGeom prst="rect">
            <a:avLst/>
          </a:prstGeom>
        </p:spPr>
      </p:pic>
      <p:grpSp>
        <p:nvGrpSpPr>
          <p:cNvPr id="13" name="Top left">
            <a:extLst>
              <a:ext uri="{FF2B5EF4-FFF2-40B4-BE49-F238E27FC236}">
                <a16:creationId xmlns:a16="http://schemas.microsoft.com/office/drawing/2014/main" id="{C4F70370-17DE-499D-8256-4F9A352BA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67F3889-D5A7-4B0B-A5C8-910CE49F90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0968393-494B-4758-914C-AC92C7411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3B9ECD2-208D-4E4C-85C7-86FAEFBCF6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EC0DB1-FD35-4E6A-A339-227F3A2D6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E530033-EC4D-4252-B937-8ABB2D681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136133D-A7F2-42FA-B919-60AC41C778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4D267CA-94E7-4FD5-942D-5C3DE29C91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0D7B39F-6C07-4FE8-A354-9F9A12609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3" name="Bottom Right">
            <a:extLst>
              <a:ext uri="{FF2B5EF4-FFF2-40B4-BE49-F238E27FC236}">
                <a16:creationId xmlns:a16="http://schemas.microsoft.com/office/drawing/2014/main" id="{C493BE25-7BED-4AAF-B05A-9EB10C80E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C74F867-72FD-4FAA-9932-767684A75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25" name="Graphic 157">
              <a:extLst>
                <a:ext uri="{FF2B5EF4-FFF2-40B4-BE49-F238E27FC236}">
                  <a16:creationId xmlns:a16="http://schemas.microsoft.com/office/drawing/2014/main" id="{186A5D6B-01F1-41A2-8AE2-E20E30B04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FB5D595-CCC3-47E7-B8F1-88394EF1FD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E36CCDE7-57DC-4910-B815-A1C0C0D8D1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05B41E5-C3EB-4C22-B6DE-8928C8314E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C24D105-2918-455F-B496-92D82E1BD04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FA8C24E-CE9B-4872-9D15-D4B4A24D541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0726FA3-32BA-48EA-8DCB-23BBFC7188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EB3500D-7293-48F7-8F7E-D60FF252C1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1D84803-4454-41CE-AFB6-447705465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6AA03431-1893-4BB0-9264-6F1A55F9B7A5}"/>
              </a:ext>
            </a:extLst>
          </p:cNvPr>
          <p:cNvSpPr txBox="1"/>
          <p:nvPr/>
        </p:nvSpPr>
        <p:spPr>
          <a:xfrm>
            <a:off x="637082" y="225163"/>
            <a:ext cx="40433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Frederic</a:t>
            </a:r>
            <a:r>
              <a:rPr lang="tr-TR" sz="1200" dirty="0"/>
              <a:t> </a:t>
            </a:r>
            <a:r>
              <a:rPr lang="en-GB" sz="1200" dirty="0"/>
              <a:t>Leighton</a:t>
            </a:r>
            <a:r>
              <a:rPr lang="tr-TR" sz="1200" dirty="0"/>
              <a:t>’s «</a:t>
            </a:r>
            <a:r>
              <a:rPr lang="en-GB" sz="1200" dirty="0"/>
              <a:t>The</a:t>
            </a:r>
            <a:r>
              <a:rPr lang="tr-TR" sz="1200" dirty="0"/>
              <a:t> </a:t>
            </a:r>
            <a:r>
              <a:rPr lang="en-GB" sz="1200" dirty="0"/>
              <a:t>Return</a:t>
            </a:r>
            <a:r>
              <a:rPr lang="tr-TR" sz="1200" dirty="0"/>
              <a:t> </a:t>
            </a:r>
            <a:r>
              <a:rPr lang="en-GB" sz="1200" dirty="0"/>
              <a:t>of</a:t>
            </a:r>
            <a:r>
              <a:rPr lang="tr-TR" sz="1200" dirty="0"/>
              <a:t> </a:t>
            </a:r>
            <a:r>
              <a:rPr lang="en-GB" sz="1200" dirty="0"/>
              <a:t>Persephone</a:t>
            </a:r>
            <a:r>
              <a:rPr lang="tr-TR" sz="1200" dirty="0"/>
              <a:t>» </a:t>
            </a:r>
            <a:r>
              <a:rPr lang="en-GB" sz="1200" dirty="0"/>
              <a:t>(1891)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1BA49CE-A656-48F4-B576-962E7BE9C62E}"/>
              </a:ext>
            </a:extLst>
          </p:cNvPr>
          <p:cNvSpPr txBox="1"/>
          <p:nvPr/>
        </p:nvSpPr>
        <p:spPr>
          <a:xfrm>
            <a:off x="513112" y="6401417"/>
            <a:ext cx="22525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Wikimedia</a:t>
            </a:r>
            <a:r>
              <a:rPr lang="tr-TR" sz="900" i="1" dirty="0"/>
              <a:t> </a:t>
            </a:r>
            <a:r>
              <a:rPr lang="tr-TR" sz="900" i="1" dirty="0" err="1"/>
              <a:t>Commons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824531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Top Left">
            <a:extLst>
              <a:ext uri="{FF2B5EF4-FFF2-40B4-BE49-F238E27FC236}">
                <a16:creationId xmlns:a16="http://schemas.microsoft.com/office/drawing/2014/main" id="{DC655204-C06A-4A55-9BB4-C79C4AF9D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83BC876-5C0C-438A-8928-B1EC2E1E4D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9B3EEC1-86B7-4DB1-AB38-E2D749392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EB2CD0B-3D3E-4CF3-92F5-7AE77C22C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1561934-15F2-4620-A65F-28EB73CD7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B9278E2-D464-4DE2-B229-D3D02ED2B1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7AA3CE0-412D-4C03-9203-878479E0A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5785346-E446-47E2-B3DD-C1C561E689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F6388E0-BD20-4901-B128-88D3D56A1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EB43B81-4EC2-45BC-A68D-2E693055C7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2"/>
          <a:stretch/>
        </p:blipFill>
        <p:spPr>
          <a:xfrm>
            <a:off x="3412102" y="847163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  <p:grpSp>
        <p:nvGrpSpPr>
          <p:cNvPr id="24" name="Bottom Right">
            <a:extLst>
              <a:ext uri="{FF2B5EF4-FFF2-40B4-BE49-F238E27FC236}">
                <a16:creationId xmlns:a16="http://schemas.microsoft.com/office/drawing/2014/main" id="{4C476EAB-383B-48F9-B661-B049EB50A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045FFB7-76A2-4C6F-A15F-23BF1597C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26" name="Graphic 157">
              <a:extLst>
                <a:ext uri="{FF2B5EF4-FFF2-40B4-BE49-F238E27FC236}">
                  <a16:creationId xmlns:a16="http://schemas.microsoft.com/office/drawing/2014/main" id="{F4E5EB5B-D417-4B20-9CBE-F3DCCA5F3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6643958-DAAD-4611-BCC7-9BDB5917C2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63D00C7-B9D3-4681-8C55-F137CBD364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539B678-9BB9-4639-B9A4-4511639BB4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14F8CDF-D0D2-43AD-A7AB-0871C24A6E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25D54C27-D98D-4E8C-87BD-E0ECAB3BAE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A10EDED-B646-4197-BF0C-C4A83018BA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9B3D029-DC96-4655-89E2-D9387B3D56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F12D98D-E6A5-437D-830E-C5C0E7ACE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4D8BFA7-71B7-4B41-8708-1047CA18474C}"/>
              </a:ext>
            </a:extLst>
          </p:cNvPr>
          <p:cNvSpPr txBox="1"/>
          <p:nvPr/>
        </p:nvSpPr>
        <p:spPr>
          <a:xfrm>
            <a:off x="9845084" y="5900619"/>
            <a:ext cx="23519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en-GB" sz="900" i="1" dirty="0" err="1"/>
              <a:t>Theoi</a:t>
            </a:r>
            <a:r>
              <a:rPr lang="en-GB" sz="900" i="1" dirty="0"/>
              <a:t> Greek Mythology</a:t>
            </a:r>
          </a:p>
        </p:txBody>
      </p:sp>
    </p:spTree>
    <p:extLst>
      <p:ext uri="{BB962C8B-B14F-4D97-AF65-F5344CB8AC3E}">
        <p14:creationId xmlns:p14="http://schemas.microsoft.com/office/powerpoint/2010/main" val="393681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149E88-741B-4675-BA9A-24AA39BBD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8460" y="559813"/>
            <a:ext cx="5605358" cy="1664573"/>
          </a:xfrm>
        </p:spPr>
        <p:txBody>
          <a:bodyPr>
            <a:normAutofit/>
          </a:bodyPr>
          <a:lstStyle/>
          <a:p>
            <a:r>
              <a:rPr lang="en-GB" b="1" dirty="0"/>
              <a:t>DIONYS</a:t>
            </a:r>
            <a:r>
              <a:rPr lang="tr-TR" b="1" dirty="0"/>
              <a:t>U</a:t>
            </a:r>
            <a:r>
              <a:rPr lang="en-GB" b="1" dirty="0"/>
              <a:t>S (BACCHUS)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31453B-FAD5-4277-835E-B363343EC6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895" y="567942"/>
            <a:ext cx="3301487" cy="5716862"/>
          </a:xfrm>
          <a:prstGeom prst="rect">
            <a:avLst/>
          </a:prstGeom>
        </p:spPr>
      </p:pic>
      <p:grpSp>
        <p:nvGrpSpPr>
          <p:cNvPr id="16" name="Top left">
            <a:extLst>
              <a:ext uri="{FF2B5EF4-FFF2-40B4-BE49-F238E27FC236}">
                <a16:creationId xmlns:a16="http://schemas.microsoft.com/office/drawing/2014/main" id="{C4F70370-17DE-499D-8256-4F9A352BA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67F3889-D5A7-4B0B-A5C8-910CE49F90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0968393-494B-4758-914C-AC92C7411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3B9ECD2-208D-4E4C-85C7-86FAEFBCF6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CEC0DB1-FD35-4E6A-A339-227F3A2D6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E530033-EC4D-4252-B937-8ABB2D681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136133D-A7F2-42FA-B919-60AC41C778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4D267CA-94E7-4FD5-942D-5C3DE29C91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0D7B39F-6C07-4FE8-A354-9F9A12609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Bottom Right">
            <a:extLst>
              <a:ext uri="{FF2B5EF4-FFF2-40B4-BE49-F238E27FC236}">
                <a16:creationId xmlns:a16="http://schemas.microsoft.com/office/drawing/2014/main" id="{C493BE25-7BED-4AAF-B05A-9EB10C80E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C74F867-72FD-4FAA-9932-767684A75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28" name="Graphic 157">
              <a:extLst>
                <a:ext uri="{FF2B5EF4-FFF2-40B4-BE49-F238E27FC236}">
                  <a16:creationId xmlns:a16="http://schemas.microsoft.com/office/drawing/2014/main" id="{186A5D6B-01F1-41A2-8AE2-E20E30B04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FB5D595-CCC3-47E7-B8F1-88394EF1FD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36CCDE7-57DC-4910-B815-A1C0C0D8D1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05B41E5-C3EB-4C22-B6DE-8928C8314E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C24D105-2918-455F-B496-92D82E1BD04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9FA8C24E-CE9B-4872-9D15-D4B4A24D541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0726FA3-32BA-48EA-8DCB-23BBFC7188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BEB3500D-7293-48F7-8F7E-D60FF252C1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1D84803-4454-41CE-AFB6-447705465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E085114-BA30-4CA9-9808-16ABFBB28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1248" y="2384474"/>
            <a:ext cx="5604997" cy="3728613"/>
          </a:xfrm>
        </p:spPr>
        <p:txBody>
          <a:bodyPr>
            <a:normAutofit/>
          </a:bodyPr>
          <a:lstStyle/>
          <a:p>
            <a:r>
              <a:rPr lang="en-GB" dirty="0"/>
              <a:t>God of wine; god of epiphany</a:t>
            </a:r>
            <a:endParaRPr lang="tr-TR" dirty="0"/>
          </a:p>
          <a:p>
            <a:r>
              <a:rPr lang="en-GB" dirty="0"/>
              <a:t>nature god</a:t>
            </a:r>
            <a:endParaRPr lang="tr-TR" dirty="0"/>
          </a:p>
          <a:p>
            <a:r>
              <a:rPr lang="en-GB" dirty="0"/>
              <a:t>representing the sap of life</a:t>
            </a:r>
            <a:endParaRPr lang="tr-TR" dirty="0"/>
          </a:p>
          <a:p>
            <a:r>
              <a:rPr lang="en-GB" dirty="0"/>
              <a:t>Thebes was Dionysus’ own city</a:t>
            </a:r>
            <a:endParaRPr lang="en-US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5310E0-557A-42B6-972F-F4E27B8002AD}"/>
              </a:ext>
            </a:extLst>
          </p:cNvPr>
          <p:cNvSpPr txBox="1"/>
          <p:nvPr/>
        </p:nvSpPr>
        <p:spPr>
          <a:xfrm>
            <a:off x="1000186" y="6401417"/>
            <a:ext cx="16530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Wikipedia</a:t>
            </a:r>
            <a:endParaRPr lang="en-GB" sz="900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E7F2B8-DFA9-4E71-B5F3-FAF7D7D4C77C}"/>
              </a:ext>
            </a:extLst>
          </p:cNvPr>
          <p:cNvSpPr txBox="1"/>
          <p:nvPr/>
        </p:nvSpPr>
        <p:spPr>
          <a:xfrm>
            <a:off x="1605481" y="237325"/>
            <a:ext cx="18588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Michelangelo</a:t>
            </a:r>
            <a:r>
              <a:rPr lang="tr-TR" sz="1200" dirty="0"/>
              <a:t>’s </a:t>
            </a:r>
            <a:r>
              <a:rPr lang="en-GB" sz="1200" dirty="0"/>
              <a:t>Bacchus</a:t>
            </a:r>
          </a:p>
        </p:txBody>
      </p:sp>
    </p:spTree>
    <p:extLst>
      <p:ext uri="{BB962C8B-B14F-4D97-AF65-F5344CB8AC3E}">
        <p14:creationId xmlns:p14="http://schemas.microsoft.com/office/powerpoint/2010/main" val="1527287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11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8" name="Rectangle 13">
            <a:extLst>
              <a:ext uri="{FF2B5EF4-FFF2-40B4-BE49-F238E27FC236}">
                <a16:creationId xmlns:a16="http://schemas.microsoft.com/office/drawing/2014/main" id="{FBFC6891-CBA5-427E-98AC-BF56BB033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39" name="Bottom RIght">
            <a:extLst>
              <a:ext uri="{FF2B5EF4-FFF2-40B4-BE49-F238E27FC236}">
                <a16:creationId xmlns:a16="http://schemas.microsoft.com/office/drawing/2014/main" id="{F4436A75-A020-494B-B70E-85CBD21EA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40" name="Freeform: Shape 16">
              <a:extLst>
                <a:ext uri="{FF2B5EF4-FFF2-40B4-BE49-F238E27FC236}">
                  <a16:creationId xmlns:a16="http://schemas.microsoft.com/office/drawing/2014/main" id="{4D9AC34A-4733-4246-B384-5BBE066AB1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18" name="Graphic 157">
              <a:extLst>
                <a:ext uri="{FF2B5EF4-FFF2-40B4-BE49-F238E27FC236}">
                  <a16:creationId xmlns:a16="http://schemas.microsoft.com/office/drawing/2014/main" id="{C84724B9-1248-4CA6-931C-9B9E630049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41" name="Freeform: Shape 19">
                <a:extLst>
                  <a:ext uri="{FF2B5EF4-FFF2-40B4-BE49-F238E27FC236}">
                    <a16:creationId xmlns:a16="http://schemas.microsoft.com/office/drawing/2014/main" id="{4C9DE4C6-CB01-4D68-93A6-8607C5D238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20">
                <a:extLst>
                  <a:ext uri="{FF2B5EF4-FFF2-40B4-BE49-F238E27FC236}">
                    <a16:creationId xmlns:a16="http://schemas.microsoft.com/office/drawing/2014/main" id="{C59DA521-D2B0-460E-983D-FAE00EFB20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21">
                <a:extLst>
                  <a:ext uri="{FF2B5EF4-FFF2-40B4-BE49-F238E27FC236}">
                    <a16:creationId xmlns:a16="http://schemas.microsoft.com/office/drawing/2014/main" id="{09CECFA9-7A18-4264-BC92-C7C99477A7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22">
                <a:extLst>
                  <a:ext uri="{FF2B5EF4-FFF2-40B4-BE49-F238E27FC236}">
                    <a16:creationId xmlns:a16="http://schemas.microsoft.com/office/drawing/2014/main" id="{701834A6-ABDA-4C9E-A44A-7D52EEDBE1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23">
                <a:extLst>
                  <a:ext uri="{FF2B5EF4-FFF2-40B4-BE49-F238E27FC236}">
                    <a16:creationId xmlns:a16="http://schemas.microsoft.com/office/drawing/2014/main" id="{3B3C39CA-57CB-43E8-89BC-497ECBAFB6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24">
                <a:extLst>
                  <a:ext uri="{FF2B5EF4-FFF2-40B4-BE49-F238E27FC236}">
                    <a16:creationId xmlns:a16="http://schemas.microsoft.com/office/drawing/2014/main" id="{1B05384B-92F3-4CC1-8748-7BFCD27B7BB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25">
                <a:extLst>
                  <a:ext uri="{FF2B5EF4-FFF2-40B4-BE49-F238E27FC236}">
                    <a16:creationId xmlns:a16="http://schemas.microsoft.com/office/drawing/2014/main" id="{C7E4B4AC-919A-46C3-A98F-B36F103A2D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8" name="Freeform: Shape 18">
              <a:extLst>
                <a:ext uri="{FF2B5EF4-FFF2-40B4-BE49-F238E27FC236}">
                  <a16:creationId xmlns:a16="http://schemas.microsoft.com/office/drawing/2014/main" id="{EB61039B-1FD3-401E-83AC-C05C971D11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43469BC9-3527-424C-9CC6-3BAA9B0B90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29" r="-2" b="4451"/>
          <a:stretch/>
        </p:blipFill>
        <p:spPr>
          <a:xfrm>
            <a:off x="619840" y="10"/>
            <a:ext cx="11084189" cy="3854020"/>
          </a:xfrm>
          <a:custGeom>
            <a:avLst/>
            <a:gdLst/>
            <a:ahLst/>
            <a:cxnLst/>
            <a:rect l="l" t="t" r="r" b="b"/>
            <a:pathLst>
              <a:path w="11084189" h="3854030">
                <a:moveTo>
                  <a:pt x="0" y="0"/>
                </a:moveTo>
                <a:lnTo>
                  <a:pt x="11084189" y="0"/>
                </a:lnTo>
                <a:lnTo>
                  <a:pt x="11061526" y="105743"/>
                </a:lnTo>
                <a:cubicBezTo>
                  <a:pt x="10536187" y="2244886"/>
                  <a:pt x="8264669" y="3854030"/>
                  <a:pt x="5542096" y="3854030"/>
                </a:cubicBezTo>
                <a:cubicBezTo>
                  <a:pt x="2819521" y="3854030"/>
                  <a:pt x="548003" y="2244886"/>
                  <a:pt x="22664" y="105743"/>
                </a:cubicBezTo>
                <a:close/>
              </a:path>
            </a:pathLst>
          </a:custGeom>
        </p:spPr>
      </p:pic>
      <p:grpSp>
        <p:nvGrpSpPr>
          <p:cNvPr id="49" name="Top Left">
            <a:extLst>
              <a:ext uri="{FF2B5EF4-FFF2-40B4-BE49-F238E27FC236}">
                <a16:creationId xmlns:a16="http://schemas.microsoft.com/office/drawing/2014/main" id="{DB8ED0A1-FF45-4EE6-ADE8-2F2ED0D3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10849" y="15178"/>
            <a:chExt cx="2198951" cy="3331254"/>
          </a:xfrm>
        </p:grpSpPr>
        <p:sp>
          <p:nvSpPr>
            <p:cNvPr id="50" name="Freeform: Shape 28">
              <a:extLst>
                <a:ext uri="{FF2B5EF4-FFF2-40B4-BE49-F238E27FC236}">
                  <a16:creationId xmlns:a16="http://schemas.microsoft.com/office/drawing/2014/main" id="{71A8A514-3FF4-4ADA-AF55-B44C969B5C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29">
              <a:extLst>
                <a:ext uri="{FF2B5EF4-FFF2-40B4-BE49-F238E27FC236}">
                  <a16:creationId xmlns:a16="http://schemas.microsoft.com/office/drawing/2014/main" id="{AEDA4578-CC87-43DF-B783-3B5D770C3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0">
              <a:extLst>
                <a:ext uri="{FF2B5EF4-FFF2-40B4-BE49-F238E27FC236}">
                  <a16:creationId xmlns:a16="http://schemas.microsoft.com/office/drawing/2014/main" id="{FB4F1C15-5B2E-483A-AA12-C47B50007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1">
              <a:extLst>
                <a:ext uri="{FF2B5EF4-FFF2-40B4-BE49-F238E27FC236}">
                  <a16:creationId xmlns:a16="http://schemas.microsoft.com/office/drawing/2014/main" id="{AEF72001-4788-44E6-8592-7099340CA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2">
              <a:extLst>
                <a:ext uri="{FF2B5EF4-FFF2-40B4-BE49-F238E27FC236}">
                  <a16:creationId xmlns:a16="http://schemas.microsoft.com/office/drawing/2014/main" id="{EA8C8919-696C-4290-B3EE-DDC5EDA43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3">
              <a:extLst>
                <a:ext uri="{FF2B5EF4-FFF2-40B4-BE49-F238E27FC236}">
                  <a16:creationId xmlns:a16="http://schemas.microsoft.com/office/drawing/2014/main" id="{437F8271-7580-41CA-B352-6393A3EA87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4">
              <a:extLst>
                <a:ext uri="{FF2B5EF4-FFF2-40B4-BE49-F238E27FC236}">
                  <a16:creationId xmlns:a16="http://schemas.microsoft.com/office/drawing/2014/main" id="{1E1B97F8-5B65-43A1-9BC3-FEF0AD7C7A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64A1943-FB1E-48EC-BE9C-BE8F8158F655}"/>
              </a:ext>
            </a:extLst>
          </p:cNvPr>
          <p:cNvSpPr txBox="1"/>
          <p:nvPr/>
        </p:nvSpPr>
        <p:spPr>
          <a:xfrm>
            <a:off x="10849" y="2610130"/>
            <a:ext cx="22525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Wikimedia</a:t>
            </a:r>
            <a:r>
              <a:rPr lang="tr-TR" sz="900" i="1" dirty="0"/>
              <a:t> </a:t>
            </a:r>
            <a:r>
              <a:rPr lang="tr-TR" sz="900" i="1" dirty="0" err="1"/>
              <a:t>Commons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1057666733"/>
      </p:ext>
    </p:extLst>
  </p:cSld>
  <p:clrMapOvr>
    <a:masterClrMapping/>
  </p:clrMapOvr>
</p:sld>
</file>

<file path=ppt/theme/theme1.xml><?xml version="1.0" encoding="utf-8"?>
<a:theme xmlns:a="http://schemas.openxmlformats.org/drawingml/2006/main" name="ExploreVTI">
  <a:themeElements>
    <a:clrScheme name="AnalogousFromRegularSeedLeftStep">
      <a:dk1>
        <a:srgbClr val="000000"/>
      </a:dk1>
      <a:lt1>
        <a:srgbClr val="FFFFFF"/>
      </a:lt1>
      <a:dk2>
        <a:srgbClr val="37211F"/>
      </a:dk2>
      <a:lt2>
        <a:srgbClr val="E2E5E8"/>
      </a:lt2>
      <a:accent1>
        <a:srgbClr val="C78B49"/>
      </a:accent1>
      <a:accent2>
        <a:srgbClr val="B54537"/>
      </a:accent2>
      <a:accent3>
        <a:srgbClr val="C7496F"/>
      </a:accent3>
      <a:accent4>
        <a:srgbClr val="B53792"/>
      </a:accent4>
      <a:accent5>
        <a:srgbClr val="B549C7"/>
      </a:accent5>
      <a:accent6>
        <a:srgbClr val="6F37B5"/>
      </a:accent6>
      <a:hlink>
        <a:srgbClr val="3F7BBF"/>
      </a:hlink>
      <a:folHlink>
        <a:srgbClr val="7F7F7F"/>
      </a:folHlink>
    </a:clrScheme>
    <a:fontScheme name="Custom 23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331</Words>
  <Application>Microsoft Office PowerPoint</Application>
  <PresentationFormat>Geniş ekran</PresentationFormat>
  <Paragraphs>54</Paragraphs>
  <Slides>15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Arial</vt:lpstr>
      <vt:lpstr>Avenir Next LT Pro</vt:lpstr>
      <vt:lpstr>AvenirNext LT Pro Medium</vt:lpstr>
      <vt:lpstr>Calibri</vt:lpstr>
      <vt:lpstr>Posterama</vt:lpstr>
      <vt:lpstr>Segoe UI Semilight</vt:lpstr>
      <vt:lpstr>Times New Roman</vt:lpstr>
      <vt:lpstr>ExploreVTI</vt:lpstr>
      <vt:lpstr>GODS OF EARTH</vt:lpstr>
      <vt:lpstr>Demeter (Ceres)</vt:lpstr>
      <vt:lpstr>PowerPoint Sunusu</vt:lpstr>
      <vt:lpstr>PowerPoint Sunusu</vt:lpstr>
      <vt:lpstr>PowerPoint Sunusu</vt:lpstr>
      <vt:lpstr>PowerPoint Sunusu</vt:lpstr>
      <vt:lpstr>PowerPoint Sunusu</vt:lpstr>
      <vt:lpstr>DIONYSUS (BACCHUS)</vt:lpstr>
      <vt:lpstr>PowerPoint Sunusu</vt:lpstr>
      <vt:lpstr>PowerPoint Sunusu</vt:lpstr>
      <vt:lpstr>PowerPoint Sunusu</vt:lpstr>
      <vt:lpstr>PowerPoint Sunusu</vt:lpstr>
      <vt:lpstr>Dionysos Festivals</vt:lpstr>
      <vt:lpstr>Eleusinian Mysteries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GODS OF EARTH</dc:title>
  <dc:creator>Author</dc:creator>
  <cp:lastModifiedBy>Author</cp:lastModifiedBy>
  <cp:revision>14</cp:revision>
  <dcterms:created xsi:type="dcterms:W3CDTF">2021-03-17T19:13:46Z</dcterms:created>
  <dcterms:modified xsi:type="dcterms:W3CDTF">2023-02-26T14:33:55Z</dcterms:modified>
</cp:coreProperties>
</file>