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2"/>
  </p:notesMasterIdLst>
  <p:handoutMasterIdLst>
    <p:handoutMasterId r:id="rId13"/>
  </p:handoutMasterIdLst>
  <p:sldIdLst>
    <p:sldId id="668" r:id="rId4"/>
    <p:sldId id="609" r:id="rId5"/>
    <p:sldId id="669" r:id="rId6"/>
    <p:sldId id="670" r:id="rId7"/>
    <p:sldId id="671" r:id="rId8"/>
    <p:sldId id="672" r:id="rId9"/>
    <p:sldId id="673" r:id="rId10"/>
    <p:sldId id="674"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19.02.2020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2/19/2020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2/19/2020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2/19/2020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2/19/2020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2/19/2020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2/19/2020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2/19/2020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t>GGY469</a:t>
            </a:r>
          </a:p>
          <a:p>
            <a:pPr marL="0" lvl="1" algn="ctr">
              <a:spcBef>
                <a:spcPct val="20000"/>
              </a:spcBef>
              <a:buClr>
                <a:schemeClr val="accent1"/>
              </a:buClr>
            </a:pPr>
            <a:r>
              <a:rPr lang="tr-TR" sz="3200" b="1" dirty="0"/>
              <a:t>Arazi Ekonomisi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a:t>
            </a:r>
            <a:r>
              <a:rPr lang="tr-TR" sz="1600" b="1" dirty="0">
                <a:latin typeface="Arial" panose="020B0604020202020204" pitchFamily="34" charset="0"/>
                <a:ea typeface="Times New Roman" panose="02020603050405020304" pitchFamily="18" charset="0"/>
                <a:cs typeface="Arial" panose="020B0604020202020204" pitchFamily="34" charset="0"/>
              </a:rPr>
              <a:t>. </a:t>
            </a:r>
            <a:r>
              <a:rPr lang="tr-TR" sz="1600" b="1" dirty="0" smtClean="0">
                <a:latin typeface="Arial" panose="020B0604020202020204" pitchFamily="34" charset="0"/>
                <a:ea typeface="Times New Roman" panose="02020603050405020304" pitchFamily="18" charset="0"/>
                <a:cs typeface="Arial" panose="020B0604020202020204" pitchFamily="34" charset="0"/>
              </a:rPr>
              <a:t>Yeşim</a:t>
            </a:r>
            <a:r>
              <a:rPr lang="en-US" sz="1600" b="1" dirty="0" smtClean="0">
                <a:latin typeface="Arial" panose="020B0604020202020204" pitchFamily="34" charset="0"/>
                <a:ea typeface="Times New Roman" panose="02020603050405020304" pitchFamily="18" charset="0"/>
                <a:cs typeface="Arial" panose="020B0604020202020204" pitchFamily="34" charset="0"/>
              </a:rPr>
              <a:t>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Artan nüfusla birlikte bu ihtiyaçlar da artmaktadır. Bu ihtiyaçların karşılanabilmesi, yenilenebilmesi, büyütülebilmesi ve yenilerinin yapılabilmesi için araziye ihtiyaç vardır ve miktarı belirli olan arazi sürekli olarak kullanılmaya devam etmektedir.</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Yeryüzünde bulunan araziler farklı amaçlarla bir çok şekilde kullanılmaktadır.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200" dirty="0">
                <a:solidFill>
                  <a:srgbClr val="FF0000"/>
                </a:solidFill>
                <a:latin typeface="Arial" pitchFamily="34" charset="0"/>
                <a:cs typeface="Arial" pitchFamily="34" charset="0"/>
              </a:rPr>
              <a:t>Arazi Arzı: arazi varlığı ve kullanım türleri, arazi kullanım şekillerinin sınıflanması ve ekonomik analizleri, arazi talebi ve bunu etkileyen faktörlerin analizi</a:t>
            </a:r>
            <a:endParaRPr lang="tr-TR" sz="22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856206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Özellikle günümüzde araziler farklı şekillerde değerlendirilmekte ancak bu değerlendirmelerin gelecekte yol açacağı problemler göz ardı edilmektedir.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Bunun önüne geçilebilmesi doğru ve etkin bir şekilde planlanmış kullanım biçimlerinin oluşturulmasına bağlıdır.</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Özellikle arazi kullanımı ile ilgili yasal düzenlemelerin mevcut şartlara entegre edilmesi ve uygulanabilirliğinin denetlenmesi hayati önem taşımaktadır.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200" dirty="0">
                <a:solidFill>
                  <a:srgbClr val="FF0000"/>
                </a:solidFill>
                <a:latin typeface="Arial" pitchFamily="34" charset="0"/>
                <a:cs typeface="Arial" pitchFamily="34" charset="0"/>
              </a:rPr>
              <a:t>Arazi Arzı: arazi varlığı ve kullanım türleri, arazi kullanım şekillerinin sınıflanması ve ekonomik analizleri, arazi talebi ve bunu etkileyen faktörlerin analizi</a:t>
            </a:r>
            <a:endParaRPr lang="tr-TR" sz="22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4795895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Arazi sınıflaması ihtiyaçlara göre değişik amaçlarla yapılmaktadır.</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Coğrafi veya ekonomik anlamda yapılabileceği gibi koruma ve geliştirmeye yönelik pratik gruplandırma şeklinde de yapılabilmektedir.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200" dirty="0">
                <a:solidFill>
                  <a:srgbClr val="FF0000"/>
                </a:solidFill>
                <a:latin typeface="Arial" pitchFamily="34" charset="0"/>
                <a:cs typeface="Arial" pitchFamily="34" charset="0"/>
              </a:rPr>
              <a:t>Arazi Arzı: arazi varlığı ve kullanım türleri, arazi kullanım şekillerinin sınıflanması ve ekonomik analizleri, arazi talebi ve bunu etkileyen faktörlerin analizi</a:t>
            </a:r>
            <a:endParaRPr lang="tr-TR" sz="22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4116802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Buna </a:t>
            </a:r>
            <a:r>
              <a:rPr lang="tr-TR" dirty="0"/>
              <a:t>paralel olarak arazi varlığı ve arazi kullanım türleri de amaca yönelik olarak birbirinden farklı yöntemlerle belirlenebilmektedir.</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smtClean="0"/>
              <a:t> Arazi </a:t>
            </a:r>
            <a:r>
              <a:rPr lang="tr-TR" dirty="0"/>
              <a:t>varlığı, arazilerin kullanım şekillerine göre sınıflandırılması ve ilgili haritaların oluşturulması ülkemizde Tarım ve Orman Bakanlığı ile bağlı kuruluşlar tarafından uygulanan kanun ve yönetmeliklerle sağlanmaktadır.</a:t>
            </a: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200" dirty="0">
                <a:solidFill>
                  <a:srgbClr val="FF0000"/>
                </a:solidFill>
                <a:latin typeface="Arial" pitchFamily="34" charset="0"/>
                <a:cs typeface="Arial" pitchFamily="34" charset="0"/>
              </a:rPr>
              <a:t>Arazi Arzı: arazi varlığı ve kullanım türleri, arazi kullanım şekillerinin sınıflanması ve ekonomik analizleri, arazi talebi ve bunu etkileyen faktörlerin analizi</a:t>
            </a:r>
            <a:endParaRPr lang="tr-TR" sz="22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7447941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a:t>
            </a:r>
            <a:r>
              <a:rPr lang="tr-TR" dirty="0"/>
              <a:t>Özellikle Toprak Koruma ve Arazi Kullanımı Kanunu tamamen mevcut arazilerin korunması, geliştirilmesi, doğru ve etkin bir şekilde kullanılmasının sağlanmasına yönelik olarak çıkarılmış ve uygulamaya konulmuştur.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Arazi kullanım planlarının hazırlanması, koruma ve geliştirme sürecinde toplumsal, ekonomik ve çevresel boyutlarının katılımcı yöntemlerle değerlendirilmesi, amaç dışı ve yanlış kullanımın önlenmesi, korumayı sağlayacak yöntemlerin oluşturulmasına ilişkin sorumluluk, görev ve yetkilerin tanımlanması ilgili kanun ve yönetmeliklerle sağlanmaya çalışılmaktadır.</a:t>
            </a: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200" dirty="0">
                <a:solidFill>
                  <a:srgbClr val="FF0000"/>
                </a:solidFill>
                <a:latin typeface="Arial" pitchFamily="34" charset="0"/>
                <a:cs typeface="Arial" pitchFamily="34" charset="0"/>
              </a:rPr>
              <a:t>Arazi Arzı: arazi varlığı ve kullanım türleri, arazi kullanım şekillerinin sınıflanması ve ekonomik analizleri, arazi talebi ve bunu etkileyen faktörlerin analizi</a:t>
            </a:r>
            <a:endParaRPr lang="tr-TR" sz="22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9176908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a:t>
            </a:r>
            <a:r>
              <a:rPr lang="tr-TR" dirty="0"/>
              <a:t>Özellikle tarım arazisi, mutlak tarım arazisi, özel ürün arazisi, dikili tarım arazisi, marjinal tarım arazisi, yeter büyüklükte tarımsal arazi parseli, yeter gelirli tarımsal işletme, tarım dışı alanlar (üzerinde toprak bulunmayan çıplak kayalıklar, daimi karla kaplı alanlar, ırmak yatakları, sahil kumulları, sazlık ve bataklıklar, askeri alanlar, endüstriyel, turizm, rekreasyon, iskan, altyapı ve benzeri amaçlarla planlanmış araziler) ilgili sınıflandırmada yer alan arazi türleridir.</a:t>
            </a: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200" dirty="0">
                <a:solidFill>
                  <a:srgbClr val="FF0000"/>
                </a:solidFill>
                <a:latin typeface="Arial" pitchFamily="34" charset="0"/>
                <a:cs typeface="Arial" pitchFamily="34" charset="0"/>
              </a:rPr>
              <a:t>Arazi Arzı: arazi varlığı ve kullanım türleri, arazi kullanım şekillerinin sınıflanması ve ekonomik analizleri, arazi talebi ve bunu etkileyen faktörlerin analizi</a:t>
            </a:r>
            <a:endParaRPr lang="tr-TR" sz="22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8871890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a:t>
            </a:r>
            <a:r>
              <a:rPr lang="tr-TR" dirty="0"/>
              <a:t>Arazilerin mevcut taleplere karşılık verebilmesi için sahip olunan arazilerin doğru ve etkin bir biçimde değerlendirilmesi gerekmektedir. Bunun sağlanabilmesi özellikle arazi tahribatının ve yanlış arazi kullanımının önüne geçilebilmesi mevcut talebin karşılığını gösterecek arzın elde var olmasını sağlayabilecektir.</a:t>
            </a: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200" dirty="0">
                <a:solidFill>
                  <a:srgbClr val="FF0000"/>
                </a:solidFill>
                <a:latin typeface="Arial" pitchFamily="34" charset="0"/>
                <a:cs typeface="Arial" pitchFamily="34" charset="0"/>
              </a:rPr>
              <a:t>Arazi Arzı: arazi varlığı ve kullanım türleri, arazi kullanım şekillerinin sınıflanması ve ekonomik analizleri, arazi talebi ve bunu etkileyen faktörlerin analizi</a:t>
            </a:r>
            <a:endParaRPr lang="tr-TR" sz="22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37687281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25646</TotalTime>
  <Words>550</Words>
  <Application>Microsoft Office PowerPoint</Application>
  <PresentationFormat>Ekran Gösterisi (4:3)</PresentationFormat>
  <Paragraphs>56</Paragraphs>
  <Slides>8</Slides>
  <Notes>0</Notes>
  <HiddenSlides>0</HiddenSlides>
  <MMClips>0</MMClips>
  <ScaleCrop>false</ScaleCrop>
  <HeadingPairs>
    <vt:vector size="4" baseType="variant">
      <vt:variant>
        <vt:lpstr>Tema</vt:lpstr>
      </vt:variant>
      <vt:variant>
        <vt:i4>3</vt:i4>
      </vt:variant>
      <vt:variant>
        <vt:lpstr>Slayt Başlıkları</vt:lpstr>
      </vt:variant>
      <vt:variant>
        <vt:i4>8</vt:i4>
      </vt:variant>
    </vt:vector>
  </HeadingPairs>
  <TitlesOfParts>
    <vt:vector size="11" baseType="lpstr">
      <vt:lpstr>ekonomi</vt:lpstr>
      <vt:lpstr>1_Rics</vt:lpstr>
      <vt:lpstr>h.t.</vt:lpstr>
      <vt:lpstr>PowerPoint Sunusu</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950</cp:revision>
  <cp:lastPrinted>2016-10-24T07:53:35Z</cp:lastPrinted>
  <dcterms:created xsi:type="dcterms:W3CDTF">2016-09-18T09:35:24Z</dcterms:created>
  <dcterms:modified xsi:type="dcterms:W3CDTF">2020-02-19T11:31:15Z</dcterms:modified>
</cp:coreProperties>
</file>