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91EBB-3410-4A0C-A31F-159FFB167043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50195-FBBC-41CB-A876-2C7101E4E75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08912" cy="720080"/>
          </a:xfrm>
        </p:spPr>
        <p:txBody>
          <a:bodyPr>
            <a:noAutofit/>
          </a:bodyPr>
          <a:lstStyle/>
          <a:p>
            <a:pPr algn="l"/>
            <a:r>
              <a:rPr lang="tr-TR" sz="2400" dirty="0" smtClean="0"/>
              <a:t>WEEK -3-</a:t>
            </a:r>
            <a:r>
              <a:rPr lang="en-US" sz="2400" dirty="0"/>
              <a:t>Basic Genetics, Qualitative Traits and Selection for Qualitative Traits</a:t>
            </a:r>
            <a:endParaRPr lang="tr-TR" sz="24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467544" y="2132856"/>
            <a:ext cx="82089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There are two basic types of gene action:</a:t>
            </a:r>
            <a:r>
              <a:rPr lang="tr-TR" dirty="0" smtClean="0"/>
              <a:t> </a:t>
            </a:r>
            <a:r>
              <a:rPr lang="en-US" dirty="0" smtClean="0"/>
              <a:t>dominance (recessive) and additive. In the</a:t>
            </a:r>
            <a:r>
              <a:rPr lang="tr-TR" dirty="0" smtClean="0"/>
              <a:t> </a:t>
            </a:r>
            <a:r>
              <a:rPr lang="en-US" dirty="0" smtClean="0"/>
              <a:t>case of </a:t>
            </a:r>
            <a:r>
              <a:rPr lang="en-US" b="1" dirty="0" smtClean="0"/>
              <a:t>dominance</a:t>
            </a:r>
            <a:r>
              <a:rPr lang="en-US" dirty="0" smtClean="0"/>
              <a:t>, only one copy of the</a:t>
            </a:r>
            <a:r>
              <a:rPr lang="tr-TR" dirty="0" smtClean="0"/>
              <a:t> </a:t>
            </a:r>
            <a:r>
              <a:rPr lang="en-US" dirty="0" smtClean="0"/>
              <a:t>dominant allele in a diploid organism is</a:t>
            </a:r>
            <a:r>
              <a:rPr lang="tr-TR" dirty="0" smtClean="0"/>
              <a:t> </a:t>
            </a:r>
            <a:r>
              <a:rPr lang="en-US" dirty="0" smtClean="0"/>
              <a:t>needed for expression of the associated</a:t>
            </a:r>
            <a:r>
              <a:rPr lang="tr-TR" dirty="0" smtClean="0"/>
              <a:t> </a:t>
            </a:r>
            <a:r>
              <a:rPr lang="en-US" dirty="0" smtClean="0"/>
              <a:t>trait. In the case of the </a:t>
            </a:r>
            <a:r>
              <a:rPr lang="en-US" b="1" dirty="0" smtClean="0"/>
              <a:t>recessive</a:t>
            </a:r>
            <a:r>
              <a:rPr lang="en-US" dirty="0" smtClean="0"/>
              <a:t> allele, two</a:t>
            </a:r>
            <a:r>
              <a:rPr lang="tr-TR" dirty="0" smtClean="0"/>
              <a:t> </a:t>
            </a:r>
            <a:r>
              <a:rPr lang="en-US" dirty="0" smtClean="0"/>
              <a:t>copies of the allele are needed for the recessive</a:t>
            </a:r>
            <a:r>
              <a:rPr lang="tr-TR" dirty="0" smtClean="0"/>
              <a:t> </a:t>
            </a:r>
            <a:r>
              <a:rPr lang="en-US" dirty="0" smtClean="0"/>
              <a:t>phenotype to be observed.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467544" y="3861048"/>
            <a:ext cx="82089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dirty="0" smtClean="0"/>
              <a:t>Simple Selection Procedures</a:t>
            </a:r>
            <a:r>
              <a:rPr lang="tr-TR" dirty="0" smtClean="0"/>
              <a:t>:</a:t>
            </a:r>
            <a:r>
              <a:rPr lang="en-US" dirty="0" smtClean="0"/>
              <a:t>A dominant allele is very easy to eliminate</a:t>
            </a:r>
            <a:r>
              <a:rPr lang="tr-TR" dirty="0" smtClean="0"/>
              <a:t> </a:t>
            </a:r>
            <a:r>
              <a:rPr lang="en-US" dirty="0" smtClean="0"/>
              <a:t>because every individual fish, each one that</a:t>
            </a:r>
            <a:r>
              <a:rPr lang="tr-TR" dirty="0" smtClean="0"/>
              <a:t> </a:t>
            </a:r>
            <a:r>
              <a:rPr lang="en-US" dirty="0" smtClean="0"/>
              <a:t>has a dominant allele, whether </a:t>
            </a:r>
            <a:r>
              <a:rPr lang="en-US" dirty="0" smtClean="0"/>
              <a:t>homozygous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 smtClean="0"/>
              <a:t>heterozygous, expresses its phenotype.</a:t>
            </a:r>
            <a:r>
              <a:rPr lang="tr-TR" dirty="0" smtClean="0"/>
              <a:t> </a:t>
            </a:r>
            <a:r>
              <a:rPr lang="en-US" dirty="0" smtClean="0"/>
              <a:t>Therefore, it is easy to identify and cull individuals</a:t>
            </a:r>
            <a:r>
              <a:rPr lang="tr-TR" dirty="0" smtClean="0"/>
              <a:t> </a:t>
            </a:r>
            <a:r>
              <a:rPr lang="en-US" dirty="0" smtClean="0"/>
              <a:t>with the dominant allele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127</Words>
  <Application>Microsoft Office PowerPoint</Application>
  <PresentationFormat>Ekran Gösterisi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 -3-Basic Genetics, Qualitative Traits and Selection for Qualitative Traits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-3-Basic Genetics, Qualitative Traits and Selection for Qualitative Traits</dc:title>
  <dc:creator>Toshiba</dc:creator>
  <cp:lastModifiedBy>Toshiba</cp:lastModifiedBy>
  <cp:revision>4</cp:revision>
  <dcterms:created xsi:type="dcterms:W3CDTF">2020-05-11T12:41:25Z</dcterms:created>
  <dcterms:modified xsi:type="dcterms:W3CDTF">2020-05-12T06:11:42Z</dcterms:modified>
</cp:coreProperties>
</file>