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570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26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02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98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4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793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98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12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29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84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6BEEB-90D8-4A8C-92C5-1C1B012F7025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1F60D-C87B-4F3A-9BFF-9484C69E30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77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TAMİR BAKIM PLANLAMASI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34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TB FAALİYETLERİNDE İZLENECEK ALTERNATİF POLİTİKALAR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TB </a:t>
            </a:r>
            <a:r>
              <a:rPr lang="tr-TR" dirty="0"/>
              <a:t>ekibini geniş, kullanılan araç sayısını yüksek </a:t>
            </a:r>
            <a:r>
              <a:rPr lang="tr-TR" dirty="0" smtClean="0"/>
              <a:t>tutmak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Koruyucu </a:t>
            </a:r>
            <a:r>
              <a:rPr lang="tr-TR" dirty="0"/>
              <a:t>bakıma ağırlık </a:t>
            </a:r>
            <a:r>
              <a:rPr lang="tr-TR" dirty="0" smtClean="0"/>
              <a:t>vermek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Yedek </a:t>
            </a:r>
            <a:r>
              <a:rPr lang="tr-TR" dirty="0"/>
              <a:t>üretim kapasitesi </a:t>
            </a:r>
            <a:r>
              <a:rPr lang="tr-TR" dirty="0" smtClean="0"/>
              <a:t>bulundurmak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Makinelerin </a:t>
            </a:r>
            <a:r>
              <a:rPr lang="tr-TR" dirty="0"/>
              <a:t>güvenilirlik derecesini </a:t>
            </a:r>
            <a:r>
              <a:rPr lang="tr-TR" dirty="0" smtClean="0"/>
              <a:t>artırmak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İş </a:t>
            </a:r>
            <a:r>
              <a:rPr lang="tr-TR" dirty="0"/>
              <a:t>istasyonları arasında yarı mamul stokları </a:t>
            </a:r>
            <a:r>
              <a:rPr lang="tr-TR" dirty="0" smtClean="0"/>
              <a:t>bulundurmak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29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FABRİKALARDA TB ORGANİZASYONU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200" dirty="0" smtClean="0"/>
          </a:p>
          <a:p>
            <a:r>
              <a:rPr lang="tr-TR" sz="2400" dirty="0" smtClean="0"/>
              <a:t>Bu fonksiyonun kapsamına giren görevler şunlardır: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sz="2400" dirty="0" smtClean="0"/>
              <a:t>Üretim araçlarının arızalarının giderilmesi, bakımlarının yapılması.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sz="2400" dirty="0" smtClean="0"/>
              <a:t>Fabrika binası ve yardımcı tesislerin tamir-bakımının yapılması.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sz="2400" dirty="0" smtClean="0"/>
              <a:t>Makine, teçhizat ve tesislerin periyodik muayeneleri.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sz="2400" dirty="0" smtClean="0"/>
              <a:t>Yeni makinelerin yerleştirilmesi, değiştirme işlemlerinin yapılması.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59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KORUYUCU BAKIM VE TAMİR ALTERNATİFLERİ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9608"/>
          <a:stretch/>
        </p:blipFill>
        <p:spPr bwMode="auto">
          <a:xfrm>
            <a:off x="755576" y="2060848"/>
            <a:ext cx="7848872" cy="67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971600" y="3717032"/>
            <a:ext cx="76328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/>
              <a:t>Koruyucu bakım (KB) beklenmedik arıza olasılığını azaltmakla beraber tamamen ortadan kaldıramaz. KB için harcanan zaman (</a:t>
            </a:r>
            <a:r>
              <a:rPr lang="tr-TR" sz="2000" dirty="0" err="1"/>
              <a:t>Tm</a:t>
            </a:r>
            <a:r>
              <a:rPr lang="tr-TR" sz="2000" dirty="0"/>
              <a:t>), tamir süresinden (</a:t>
            </a:r>
            <a:r>
              <a:rPr lang="tr-TR" sz="2000" dirty="0" err="1"/>
              <a:t>Ts</a:t>
            </a:r>
            <a:r>
              <a:rPr lang="tr-TR" sz="2000" dirty="0"/>
              <a:t>) genellikle kısadır. Önceden saptanmış bulunan KB periyodu (</a:t>
            </a:r>
            <a:r>
              <a:rPr lang="tr-TR" sz="2000" dirty="0" err="1"/>
              <a:t>Tb</a:t>
            </a:r>
            <a:r>
              <a:rPr lang="tr-TR" sz="2000" dirty="0"/>
              <a:t>), makinenin arıza dağılım eğrisi ve çeşitli faktörler göz önüne alınarak hesaplanabilir. 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3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ÇOK MAKİNELI SİSTEMLERDE TB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Çok </a:t>
            </a:r>
            <a:r>
              <a:rPr lang="tr-TR" dirty="0"/>
              <a:t>makineli sistemlerin TB planlamasında en çok uygulanan matematik yöntem Kuyruk Modeli (= Queuing Model) veya diğer adı ile Bekleme Hattı (= </a:t>
            </a:r>
            <a:r>
              <a:rPr lang="tr-TR" dirty="0" err="1"/>
              <a:t>Waiting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) modelidir.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Makinelerin </a:t>
            </a:r>
            <a:r>
              <a:rPr lang="tr-TR" dirty="0"/>
              <a:t>arıza dağılım eğrileri farklı olduğundan her birinin servise geliş zamanlarını (arıza </a:t>
            </a:r>
            <a:r>
              <a:rPr lang="tr-TR" dirty="0" smtClean="0"/>
              <a:t>çıkarma </a:t>
            </a:r>
            <a:r>
              <a:rPr lang="tr-TR" dirty="0"/>
              <a:t>zamanları) ayrı ayrı tahmin etmek </a:t>
            </a:r>
            <a:r>
              <a:rPr lang="tr-TR" dirty="0" smtClean="0"/>
              <a:t>güçtür. Yapılan </a:t>
            </a:r>
            <a:r>
              <a:rPr lang="tr-TR" dirty="0"/>
              <a:t>araştırmalar bu tür sistemlerde makinelerin servis istasyonuna geliş sürelerinin genellikle </a:t>
            </a:r>
            <a:r>
              <a:rPr lang="tr-TR" dirty="0" err="1"/>
              <a:t>Poisson</a:t>
            </a:r>
            <a:r>
              <a:rPr lang="tr-TR" dirty="0"/>
              <a:t> dağılımına uyduğunu göstermiştir. </a:t>
            </a:r>
            <a:endParaRPr lang="tr-TR" dirty="0" smtClean="0"/>
          </a:p>
          <a:p>
            <a:r>
              <a:rPr lang="tr-TR" dirty="0" smtClean="0"/>
              <a:t>Kuyruk </a:t>
            </a:r>
            <a:r>
              <a:rPr lang="tr-TR" dirty="0"/>
              <a:t>modelinin amacı TB sisteminin toplam maliyetini minimum yapan kapasitenin bulunmasıdır. Sistemin toplam maliyeti; tamir için bekleyen makinelerin boş kalma maliyeti ile sistemin işletme maliyetleri toplamından ibarettir.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03"/>
          <a:stretch/>
        </p:blipFill>
        <p:spPr bwMode="auto">
          <a:xfrm>
            <a:off x="2051720" y="2420888"/>
            <a:ext cx="4457700" cy="840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40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ÇOK MAKİNELI SİSTEMLERDE TB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dirty="0" smtClean="0"/>
              <a:t>Belirli </a:t>
            </a:r>
            <a:r>
              <a:rPr lang="tr-TR" sz="2000" dirty="0"/>
              <a:t>varsayımlar altında, tek-kanallı ve tek-aşamalı bir TB sistemine ait karakteristik ölçüler aşağıdaki formüllerle hesaplanabilir:</a:t>
            </a:r>
          </a:p>
          <a:p>
            <a:pPr marL="400050" lvl="1" indent="0">
              <a:buNone/>
            </a:pPr>
            <a:r>
              <a:rPr lang="tr-TR" dirty="0"/>
              <a:t>λ= Birim zamanda sisteme gelen ortalama makine sayısını</a:t>
            </a:r>
          </a:p>
          <a:p>
            <a:pPr marL="400050" lvl="1" indent="0">
              <a:buNone/>
            </a:pPr>
            <a:r>
              <a:rPr lang="tr-TR" dirty="0"/>
              <a:t>µ= Birim zamanda sistemde tamir edilen ortalama makine sayısını göstermek üzere</a:t>
            </a:r>
            <a:r>
              <a:rPr lang="tr-TR" dirty="0" smtClean="0"/>
              <a:t>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TB sisteminde mevcut (kuyrukta bekleyenler ve tamir görenler toplamı) ortalama makine sayısı,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 smtClean="0"/>
              <a:t>L= λ/(µ-λ)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Bir makinenin sistemde harcadığı (kuyrukta bekleme ve tamir süreleri toplamı) ortalama zaman,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 smtClean="0"/>
              <a:t>W=µ/(µ-λ)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54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ÇOK MAKİNELI SİSTEMLERDE TB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0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Kuyrukta </a:t>
            </a:r>
            <a:r>
              <a:rPr lang="tr-TR" sz="2000" dirty="0"/>
              <a:t>bekleyen ortalama makine sayısı,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 err="1"/>
              <a:t>Lq</a:t>
            </a:r>
            <a:r>
              <a:rPr lang="tr-TR" sz="2000" b="1" dirty="0"/>
              <a:t>= </a:t>
            </a:r>
            <a:r>
              <a:rPr lang="tr-TR" sz="2000" b="1" dirty="0" smtClean="0"/>
              <a:t>λ²/µ(µ-λ)</a:t>
            </a:r>
            <a:endParaRPr lang="tr-TR" sz="2000" b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Bir </a:t>
            </a:r>
            <a:r>
              <a:rPr lang="tr-TR" sz="2000" dirty="0"/>
              <a:t>makinenin kuyruktaki ortalama bekleme süresi,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 err="1"/>
              <a:t>Wq</a:t>
            </a:r>
            <a:r>
              <a:rPr lang="tr-TR" sz="2000" b="1" dirty="0"/>
              <a:t>= </a:t>
            </a:r>
            <a:r>
              <a:rPr lang="tr-TR" sz="2000" b="1" dirty="0" smtClean="0"/>
              <a:t>λ/µ(µ-λ</a:t>
            </a:r>
            <a:r>
              <a:rPr lang="tr-TR" sz="2000" b="1" dirty="0"/>
              <a:t>)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Sistemin </a:t>
            </a:r>
            <a:r>
              <a:rPr lang="tr-TR" sz="2000" dirty="0"/>
              <a:t>verimi, yani çalışır durumda olma olasılığı,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/>
              <a:t>p</a:t>
            </a:r>
            <a:r>
              <a:rPr lang="tr-TR" sz="2000" b="1" dirty="0" smtClean="0"/>
              <a:t>= λ/µ</a:t>
            </a:r>
            <a:endParaRPr lang="tr-TR" sz="2000" b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Sistemin </a:t>
            </a:r>
            <a:r>
              <a:rPr lang="tr-TR" sz="2000" dirty="0"/>
              <a:t>boş kalma olasılığı,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2000" b="1" dirty="0" smtClean="0"/>
              <a:t>Po=1-p=1-</a:t>
            </a:r>
            <a:r>
              <a:rPr lang="tr-TR" sz="2000" b="1" dirty="0"/>
              <a:t>(λ/µ</a:t>
            </a:r>
            <a:r>
              <a:rPr lang="tr-TR" sz="2000" b="1" dirty="0" smtClean="0"/>
              <a:t>)</a:t>
            </a:r>
            <a:endParaRPr lang="tr-TR" sz="20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1D9B-AFD9-4190-961A-3DA294BA9F8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5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78208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TAMİR BAKIM PLANLAMASI</vt:lpstr>
      <vt:lpstr>TB FAALİYETLERİNDE İZLENECEK ALTERNATİF POLİTİKALAR</vt:lpstr>
      <vt:lpstr>FABRİKALARDA TB ORGANİZASYONU</vt:lpstr>
      <vt:lpstr>KORUYUCU BAKIM VE TAMİR ALTERNATİFLERİ</vt:lpstr>
      <vt:lpstr>ÇOK MAKİNELI SİSTEMLERDE TB</vt:lpstr>
      <vt:lpstr>ÇOK MAKİNELI SİSTEMLERDE TB</vt:lpstr>
      <vt:lpstr>ÇOK MAKİNELI SİSTEMLERDE TB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TAMİR BAKIM PLANLAMASI</dc:title>
  <dc:creator>ESRA AYHAN</dc:creator>
  <cp:lastModifiedBy>ESRA AYHAN</cp:lastModifiedBy>
  <cp:revision>1</cp:revision>
  <dcterms:created xsi:type="dcterms:W3CDTF">2020-03-06T13:06:34Z</dcterms:created>
  <dcterms:modified xsi:type="dcterms:W3CDTF">2020-03-06T13:07:39Z</dcterms:modified>
</cp:coreProperties>
</file>