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pPr/>
              <a:t>07.03.2012</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pPr/>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07.03.2012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07.03.2012</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Hizmet Planı ve Geçiş Planı </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xmlns="" val="202687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r>
              <a:rPr lang="tr-TR" dirty="0" smtClean="0"/>
              <a:t>Bebek </a:t>
            </a:r>
            <a:r>
              <a:rPr lang="tr-TR" dirty="0"/>
              <a:t>ya da ilk çocukluk dönemindeki bireyin fiziksel gelişim, bilişsel gelişim, dil ve konuşma gelişimi, </a:t>
            </a:r>
            <a:r>
              <a:rPr lang="tr-TR" dirty="0" err="1"/>
              <a:t>psiko</a:t>
            </a:r>
            <a:r>
              <a:rPr lang="tr-TR" dirty="0"/>
              <a:t>-sosyal gelişim ve öz-bakım becerilerindeki düzeyi. </a:t>
            </a:r>
          </a:p>
          <a:p>
            <a:pPr lvl="0"/>
            <a:r>
              <a:rPr lang="tr-TR" dirty="0"/>
              <a:t>Ailenin güçlü yanları ve çocuğun gelişimini hızlandırması için ilişkili gereksinimleri.</a:t>
            </a:r>
          </a:p>
          <a:p>
            <a:endParaRPr lang="tr-TR" dirty="0"/>
          </a:p>
        </p:txBody>
      </p:sp>
      <p:sp>
        <p:nvSpPr>
          <p:cNvPr id="3" name="Başlık 2"/>
          <p:cNvSpPr>
            <a:spLocks noGrp="1"/>
          </p:cNvSpPr>
          <p:nvPr>
            <p:ph type="title"/>
          </p:nvPr>
        </p:nvSpPr>
        <p:spPr/>
        <p:txBody>
          <a:bodyPr/>
          <a:lstStyle/>
          <a:p>
            <a:pPr algn="l"/>
            <a:r>
              <a:rPr lang="tr-TR" sz="2800" b="1" dirty="0"/>
              <a:t>Aile Hizmet Planının Öğeleri</a:t>
            </a:r>
            <a:br>
              <a:rPr lang="tr-TR" sz="2800" b="1" dirty="0"/>
            </a:br>
            <a:endParaRPr lang="tr-TR" sz="2800" b="1" dirty="0"/>
          </a:p>
        </p:txBody>
      </p:sp>
    </p:spTree>
    <p:extLst>
      <p:ext uri="{BB962C8B-B14F-4D97-AF65-F5344CB8AC3E}">
        <p14:creationId xmlns:p14="http://schemas.microsoft.com/office/powerpoint/2010/main" xmlns="" val="1736594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lvl="0"/>
            <a:r>
              <a:rPr lang="tr-TR" dirty="0"/>
              <a:t>Bebek, çocuk ve aile için başarılması beklenen önemli sonuçlar bir başka deyişle amaçlar. Programda gerekli değişiklikleri yapabilmek için kullanılan ölçütler, süreçler ve zaman çizelgesi belirtilmelidir. </a:t>
            </a:r>
          </a:p>
          <a:p>
            <a:pPr lvl="0"/>
            <a:r>
              <a:rPr lang="tr-TR" dirty="0"/>
              <a:t>Aileye ve çocuğa sunulacak erken eğitim hizmetlerinin yöntemi, sıklığı, yoğunluğu ve hizmetin sunulma biçimi.</a:t>
            </a:r>
          </a:p>
          <a:p>
            <a:endParaRPr lang="tr-TR" dirty="0"/>
          </a:p>
        </p:txBody>
      </p:sp>
      <p:sp>
        <p:nvSpPr>
          <p:cNvPr id="3" name="Başlık 2"/>
          <p:cNvSpPr>
            <a:spLocks noGrp="1"/>
          </p:cNvSpPr>
          <p:nvPr>
            <p:ph type="title"/>
          </p:nvPr>
        </p:nvSpPr>
        <p:spPr/>
        <p:txBody>
          <a:bodyPr/>
          <a:lstStyle/>
          <a:p>
            <a:pPr algn="l"/>
            <a:r>
              <a:rPr lang="tr-TR" sz="2800" b="1" dirty="0"/>
              <a:t>Aile Hizmet Planının Öğeleri</a:t>
            </a:r>
            <a:r>
              <a:rPr lang="tr-TR" b="1" dirty="0"/>
              <a:t/>
            </a:r>
            <a:br>
              <a:rPr lang="tr-TR" b="1" dirty="0"/>
            </a:br>
            <a:endParaRPr lang="tr-TR" dirty="0"/>
          </a:p>
        </p:txBody>
      </p:sp>
    </p:spTree>
    <p:extLst>
      <p:ext uri="{BB962C8B-B14F-4D97-AF65-F5344CB8AC3E}">
        <p14:creationId xmlns:p14="http://schemas.microsoft.com/office/powerpoint/2010/main" xmlns="" val="57040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a:bodyPr>
          <a:lstStyle/>
          <a:p>
            <a:pPr lvl="0"/>
            <a:r>
              <a:rPr lang="tr-TR" dirty="0"/>
              <a:t>Hizmetlerin başlama tarihleri ve süresi.</a:t>
            </a:r>
          </a:p>
          <a:p>
            <a:pPr lvl="0"/>
            <a:r>
              <a:rPr lang="tr-TR" dirty="0"/>
              <a:t>Planın geliştirilmesi, uygulanması, diğer ekip üyeleri ve hizmet sunanlarla bağlantıyı sağlayacak olan program sorumlusunun adı.</a:t>
            </a:r>
          </a:p>
          <a:p>
            <a:pPr lvl="0"/>
            <a:r>
              <a:rPr lang="tr-TR" dirty="0"/>
              <a:t>Özel gereksinimli çocuğun erken eğitim hizmetlerinden diğer hizmetlere geçişinin sağlanması ve kolaylaştırılması için gerekli basamakların planı.</a:t>
            </a:r>
          </a:p>
          <a:p>
            <a:r>
              <a:rPr lang="tr-TR" dirty="0"/>
              <a:t>Aile hizmet planı en altı ayda bir gözden geçirilmeli en az yılda bir kez de </a:t>
            </a:r>
          </a:p>
          <a:p>
            <a:r>
              <a:rPr lang="tr-TR" dirty="0"/>
              <a:t>değerlendirilmelidir. </a:t>
            </a:r>
          </a:p>
          <a:p>
            <a:endParaRPr lang="tr-TR" dirty="0"/>
          </a:p>
        </p:txBody>
      </p:sp>
      <p:sp>
        <p:nvSpPr>
          <p:cNvPr id="3" name="Başlık 2"/>
          <p:cNvSpPr>
            <a:spLocks noGrp="1"/>
          </p:cNvSpPr>
          <p:nvPr>
            <p:ph type="title"/>
          </p:nvPr>
        </p:nvSpPr>
        <p:spPr/>
        <p:txBody>
          <a:bodyPr/>
          <a:lstStyle/>
          <a:p>
            <a:pPr algn="l"/>
            <a:r>
              <a:rPr lang="tr-TR" sz="2800" b="1" dirty="0" smtClean="0"/>
              <a:t/>
            </a:r>
            <a:br>
              <a:rPr lang="tr-TR" sz="2800" b="1" dirty="0" smtClean="0"/>
            </a:br>
            <a:r>
              <a:rPr lang="tr-TR" sz="2800" b="1" dirty="0" smtClean="0"/>
              <a:t>Aile </a:t>
            </a:r>
            <a:r>
              <a:rPr lang="tr-TR" sz="2800" b="1" dirty="0"/>
              <a:t>Hizmet Planının Öğeleri</a:t>
            </a:r>
            <a:r>
              <a:rPr lang="tr-TR" b="1" dirty="0"/>
              <a:t/>
            </a:r>
            <a:br>
              <a:rPr lang="tr-TR" b="1" dirty="0"/>
            </a:br>
            <a:endParaRPr lang="tr-TR" dirty="0"/>
          </a:p>
        </p:txBody>
      </p:sp>
    </p:spTree>
    <p:extLst>
      <p:ext uri="{BB962C8B-B14F-4D97-AF65-F5344CB8AC3E}">
        <p14:creationId xmlns:p14="http://schemas.microsoft.com/office/powerpoint/2010/main" xmlns="" val="2217080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85000" lnSpcReduction="10000"/>
          </a:bodyPr>
          <a:lstStyle/>
          <a:p>
            <a:pPr lvl="0"/>
            <a:r>
              <a:rPr lang="tr-TR" dirty="0" smtClean="0"/>
              <a:t>Değerlendirmeyi </a:t>
            </a:r>
            <a:r>
              <a:rPr lang="tr-TR" dirty="0"/>
              <a:t>koordine etmek.</a:t>
            </a:r>
          </a:p>
          <a:p>
            <a:pPr lvl="0"/>
            <a:r>
              <a:rPr lang="tr-TR" dirty="0" err="1"/>
              <a:t>Varolan</a:t>
            </a:r>
            <a:r>
              <a:rPr lang="tr-TR" dirty="0"/>
              <a:t> hizmetler konusunda ailelerle yardım etmek. </a:t>
            </a:r>
          </a:p>
          <a:p>
            <a:pPr lvl="0"/>
            <a:r>
              <a:rPr lang="tr-TR" dirty="0"/>
              <a:t>BAHP geliştirilmesine katılmak.</a:t>
            </a:r>
          </a:p>
          <a:p>
            <a:pPr lvl="0"/>
            <a:r>
              <a:rPr lang="tr-TR" dirty="0"/>
              <a:t>Hizmetlerin sunulmasını koordine etmek ve izlemek.</a:t>
            </a:r>
          </a:p>
          <a:p>
            <a:pPr lvl="0"/>
            <a:r>
              <a:rPr lang="tr-TR" dirty="0"/>
              <a:t>Sunulan savunma hizmetleri konusunda aileyi bilgilendirmek.</a:t>
            </a:r>
          </a:p>
          <a:p>
            <a:pPr lvl="0"/>
            <a:r>
              <a:rPr lang="tr-TR" dirty="0"/>
              <a:t>Tıbbi ve sağlık hizmetlerini koordine etmek. </a:t>
            </a:r>
          </a:p>
          <a:p>
            <a:pPr lvl="0"/>
            <a:r>
              <a:rPr lang="tr-TR" dirty="0"/>
              <a:t>Uygun okulöncesi hizmetleri geçiş planı geliştirme fırsatı vermek.</a:t>
            </a:r>
          </a:p>
          <a:p>
            <a:r>
              <a:rPr lang="tr-TR" dirty="0"/>
              <a:t>Türkiye’de özel gereksinimli çocuklara ilişkin BEP geliştirme çalışmaları </a:t>
            </a:r>
          </a:p>
          <a:p>
            <a:r>
              <a:rPr lang="tr-TR" dirty="0"/>
              <a:t>sürdürülmesine rağmen BAHP geliştirilmeye ilişkin çalışmalar yoktur. </a:t>
            </a:r>
          </a:p>
          <a:p>
            <a:endParaRPr lang="tr-TR" dirty="0"/>
          </a:p>
        </p:txBody>
      </p:sp>
      <p:sp>
        <p:nvSpPr>
          <p:cNvPr id="3" name="Başlık 2"/>
          <p:cNvSpPr>
            <a:spLocks noGrp="1"/>
          </p:cNvSpPr>
          <p:nvPr>
            <p:ph type="title"/>
          </p:nvPr>
        </p:nvSpPr>
        <p:spPr/>
        <p:txBody>
          <a:bodyPr/>
          <a:lstStyle/>
          <a:p>
            <a:pPr algn="l"/>
            <a:r>
              <a:rPr lang="tr-TR" sz="2800" b="1" dirty="0"/>
              <a:t>BAHP sorumlusunun </a:t>
            </a:r>
            <a:r>
              <a:rPr lang="tr-TR" sz="2800" b="1" dirty="0" smtClean="0"/>
              <a:t>görevleri</a:t>
            </a:r>
            <a:endParaRPr lang="tr-TR" sz="2800" b="1" dirty="0"/>
          </a:p>
        </p:txBody>
      </p:sp>
    </p:spTree>
    <p:extLst>
      <p:ext uri="{BB962C8B-B14F-4D97-AF65-F5344CB8AC3E}">
        <p14:creationId xmlns:p14="http://schemas.microsoft.com/office/powerpoint/2010/main" xmlns="" val="933043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lvl="0"/>
            <a:r>
              <a:rPr lang="tr-TR" dirty="0" smtClean="0"/>
              <a:t>Plan </a:t>
            </a:r>
            <a:r>
              <a:rPr lang="tr-TR" dirty="0"/>
              <a:t>hazırlamak üzere çok disiplinli bir değerlendirmeye dayalı olarak hem BEP hem de BAHP yazılı olarak hazırlanmalı farklı alanlardan uzmanlar ve aile bu toplantılara katılmalıdır. BEP veya BAHP hazırlama toplantılarına katılacak kişilerin uzmanlık alanları ihtiyaca göre değişiklik gösterebilir. </a:t>
            </a:r>
          </a:p>
          <a:p>
            <a:pPr lvl="0"/>
            <a:r>
              <a:rPr lang="tr-TR" dirty="0"/>
              <a:t>Performans düzeyi </a:t>
            </a:r>
            <a:r>
              <a:rPr lang="tr-TR" dirty="0" err="1"/>
              <a:t>BEP’ında</a:t>
            </a:r>
            <a:r>
              <a:rPr lang="tr-TR" dirty="0"/>
              <a:t> öğrencinin eğitsel işlevde bulunma düzeyi bulunduğu sınıfın gerektirdiği gelişim alanlarına göre belirlenirken </a:t>
            </a:r>
            <a:r>
              <a:rPr lang="tr-TR" dirty="0" err="1"/>
              <a:t>BAHP’ında</a:t>
            </a:r>
            <a:r>
              <a:rPr lang="tr-TR" dirty="0"/>
              <a:t> bu alanlar fiziksel gelişim, bilişsel gelişim, dil ve konuşma gelişimi, </a:t>
            </a:r>
            <a:r>
              <a:rPr lang="tr-TR" dirty="0" err="1"/>
              <a:t>psiko</a:t>
            </a:r>
            <a:r>
              <a:rPr lang="tr-TR" dirty="0"/>
              <a:t>-sosyal gelişim ve öz-bakımdır. Bu bölümde ayrıca ailenin güçlü yanları ve gereksinimleri de belirgindir. </a:t>
            </a:r>
          </a:p>
          <a:p>
            <a:endParaRPr lang="tr-TR" dirty="0"/>
          </a:p>
        </p:txBody>
      </p:sp>
      <p:sp>
        <p:nvSpPr>
          <p:cNvPr id="3" name="Başlık 2"/>
          <p:cNvSpPr>
            <a:spLocks noGrp="1"/>
          </p:cNvSpPr>
          <p:nvPr>
            <p:ph type="title"/>
          </p:nvPr>
        </p:nvSpPr>
        <p:spPr/>
        <p:txBody>
          <a:bodyPr/>
          <a:lstStyle/>
          <a:p>
            <a:pPr algn="l"/>
            <a:r>
              <a:rPr lang="tr-TR" sz="2800" b="1" dirty="0" smtClean="0"/>
              <a:t/>
            </a:r>
            <a:br>
              <a:rPr lang="tr-TR" sz="2800" b="1" dirty="0" smtClean="0"/>
            </a:br>
            <a:r>
              <a:rPr lang="tr-TR" sz="2800" b="1" dirty="0" smtClean="0"/>
              <a:t>BEP </a:t>
            </a:r>
            <a:r>
              <a:rPr lang="tr-TR" sz="2800" b="1" dirty="0"/>
              <a:t>ile Aile Hizmet Planı Arasındaki Benzerlik ve Farklar.</a:t>
            </a:r>
            <a:br>
              <a:rPr lang="tr-TR" sz="2800" b="1" dirty="0"/>
            </a:br>
            <a:endParaRPr lang="tr-TR" sz="2800" b="1" dirty="0"/>
          </a:p>
        </p:txBody>
      </p:sp>
    </p:spTree>
    <p:extLst>
      <p:ext uri="{BB962C8B-B14F-4D97-AF65-F5344CB8AC3E}">
        <p14:creationId xmlns:p14="http://schemas.microsoft.com/office/powerpoint/2010/main" xmlns="" val="2862959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lvl="0"/>
            <a:r>
              <a:rPr lang="tr-TR" dirty="0" err="1"/>
              <a:t>BEP’ında</a:t>
            </a:r>
            <a:r>
              <a:rPr lang="tr-TR" dirty="0"/>
              <a:t> amaçlar yalnızca öğrenci içindir. </a:t>
            </a:r>
            <a:r>
              <a:rPr lang="tr-TR" dirty="0" err="1"/>
              <a:t>BAHP’ında</a:t>
            </a:r>
            <a:r>
              <a:rPr lang="tr-TR" dirty="0"/>
              <a:t> hem çocuk, hem aile için amaçlar vardır.</a:t>
            </a:r>
          </a:p>
          <a:p>
            <a:pPr lvl="0"/>
            <a:r>
              <a:rPr lang="tr-TR" dirty="0"/>
              <a:t>BAHP çocuk kadar, aile üzerinde de odaklaşır. BEP ve BAHP hizmet sunma biçimleri açısından farklılık gösterirler. BEP genellikle normal sınıfa kaynaştırılan öğrenci içindir, </a:t>
            </a:r>
            <a:r>
              <a:rPr lang="tr-TR" dirty="0" err="1"/>
              <a:t>BAHP’nda</a:t>
            </a:r>
            <a:r>
              <a:rPr lang="tr-TR" dirty="0"/>
              <a:t> hizmetin yeri evde olabilir. </a:t>
            </a:r>
          </a:p>
          <a:p>
            <a:pPr lvl="0"/>
            <a:r>
              <a:rPr lang="tr-TR" dirty="0"/>
              <a:t>Ailenin kabul etmesi ile </a:t>
            </a:r>
            <a:r>
              <a:rPr lang="tr-TR" dirty="0" err="1"/>
              <a:t>BAHP’ında</a:t>
            </a:r>
            <a:r>
              <a:rPr lang="tr-TR" dirty="0"/>
              <a:t> yer alacak erken eğitim hizmetleri değerlendirmenin tamamlanmasından önce başlayabilir. </a:t>
            </a:r>
          </a:p>
          <a:p>
            <a:endParaRPr lang="tr-TR" dirty="0"/>
          </a:p>
        </p:txBody>
      </p:sp>
      <p:sp>
        <p:nvSpPr>
          <p:cNvPr id="3" name="Başlık 2"/>
          <p:cNvSpPr>
            <a:spLocks noGrp="1"/>
          </p:cNvSpPr>
          <p:nvPr>
            <p:ph type="title"/>
          </p:nvPr>
        </p:nvSpPr>
        <p:spPr/>
        <p:txBody>
          <a:bodyPr/>
          <a:lstStyle/>
          <a:p>
            <a:pPr algn="l"/>
            <a:r>
              <a:rPr lang="tr-TR" sz="2800" b="1" dirty="0"/>
              <a:t>BEP ile Aile Hizmet Planı Arasındaki Benzerlik ve Farklar.</a:t>
            </a:r>
            <a:br>
              <a:rPr lang="tr-TR" sz="2800" b="1" dirty="0"/>
            </a:br>
            <a:endParaRPr lang="tr-TR" sz="2800" dirty="0"/>
          </a:p>
        </p:txBody>
      </p:sp>
    </p:spTree>
    <p:extLst>
      <p:ext uri="{BB962C8B-B14F-4D97-AF65-F5344CB8AC3E}">
        <p14:creationId xmlns:p14="http://schemas.microsoft.com/office/powerpoint/2010/main" xmlns="" val="3642922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lnSpcReduction="10000"/>
          </a:bodyPr>
          <a:lstStyle/>
          <a:p>
            <a:pPr lvl="0"/>
            <a:r>
              <a:rPr lang="tr-TR" dirty="0" err="1"/>
              <a:t>BAHP’ında</a:t>
            </a:r>
            <a:r>
              <a:rPr lang="tr-TR" dirty="0"/>
              <a:t>, planın gözden geçirilmesi için zaman çizelgesi daha belirgindir. </a:t>
            </a:r>
          </a:p>
          <a:p>
            <a:pPr lvl="0"/>
            <a:r>
              <a:rPr lang="tr-TR" dirty="0" err="1"/>
              <a:t>BAHP”ında</a:t>
            </a:r>
            <a:r>
              <a:rPr lang="tr-TR" dirty="0"/>
              <a:t> mutlaka bu hizmetlerden diğer hizmetlere geçiş planı (örneğin erken çocukluk döneminden sonra nerede nasıl bir eğitime geçileceği ve bu süreç) yer almak zorundadır. </a:t>
            </a:r>
          </a:p>
          <a:p>
            <a:pPr lvl="0"/>
            <a:r>
              <a:rPr lang="tr-TR" dirty="0"/>
              <a:t>BEP okul çağındaki tüm özel gereksinimli öğrenciler için hazırlanır ve uygulanır. BAHP ise bebek ve ilk çocukluk dönemi çocukları ve ailelerini kapsayacak şekilde hazırlanır. </a:t>
            </a:r>
          </a:p>
          <a:p>
            <a:endParaRPr lang="tr-TR" dirty="0"/>
          </a:p>
        </p:txBody>
      </p:sp>
      <p:sp>
        <p:nvSpPr>
          <p:cNvPr id="3" name="Başlık 2"/>
          <p:cNvSpPr>
            <a:spLocks noGrp="1"/>
          </p:cNvSpPr>
          <p:nvPr>
            <p:ph type="title"/>
          </p:nvPr>
        </p:nvSpPr>
        <p:spPr/>
        <p:txBody>
          <a:bodyPr/>
          <a:lstStyle/>
          <a:p>
            <a:pPr algn="l"/>
            <a:r>
              <a:rPr lang="tr-TR" sz="2800" b="1" dirty="0" smtClean="0"/>
              <a:t/>
            </a:r>
            <a:br>
              <a:rPr lang="tr-TR" sz="2800" b="1" dirty="0" smtClean="0"/>
            </a:br>
            <a:r>
              <a:rPr lang="tr-TR" sz="2800" b="1" dirty="0"/>
              <a:t/>
            </a:r>
            <a:br>
              <a:rPr lang="tr-TR" sz="2800" b="1" dirty="0"/>
            </a:br>
            <a:r>
              <a:rPr lang="tr-TR" sz="2800" b="1" dirty="0" smtClean="0"/>
              <a:t>BEP </a:t>
            </a:r>
            <a:r>
              <a:rPr lang="tr-TR" sz="2800" b="1" dirty="0"/>
              <a:t>ile Aile Hizmet Planı Arasındaki Benzerlik ve </a:t>
            </a:r>
            <a:r>
              <a:rPr lang="tr-TR" sz="2800" b="1" dirty="0" smtClean="0"/>
              <a:t>Farklar</a:t>
            </a:r>
            <a:r>
              <a:rPr lang="tr-TR" b="1" dirty="0"/>
              <a:t/>
            </a:r>
            <a:br>
              <a:rPr lang="tr-TR" b="1" dirty="0"/>
            </a:br>
            <a:endParaRPr lang="tr-TR" dirty="0"/>
          </a:p>
        </p:txBody>
      </p:sp>
    </p:spTree>
    <p:extLst>
      <p:ext uri="{BB962C8B-B14F-4D97-AF65-F5344CB8AC3E}">
        <p14:creationId xmlns:p14="http://schemas.microsoft.com/office/powerpoint/2010/main" xmlns="" val="1033734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20000"/>
          </a:bodyPr>
          <a:lstStyle/>
          <a:p>
            <a:r>
              <a:rPr lang="tr-TR" b="1" dirty="0"/>
              <a:t>	</a:t>
            </a:r>
            <a:r>
              <a:rPr lang="tr-TR" dirty="0"/>
              <a:t>Geçiş, bir eğitim programından bir diğer programa geçme sürecidir</a:t>
            </a:r>
            <a:r>
              <a:rPr lang="tr-TR" dirty="0" smtClean="0"/>
              <a:t>.</a:t>
            </a:r>
          </a:p>
          <a:p>
            <a:r>
              <a:rPr lang="tr-TR" dirty="0" smtClean="0"/>
              <a:t> </a:t>
            </a:r>
            <a:r>
              <a:rPr lang="tr-TR" dirty="0"/>
              <a:t>Geçiş süreci öğrencinin </a:t>
            </a:r>
            <a:r>
              <a:rPr lang="tr-TR" dirty="0" err="1"/>
              <a:t>varolan</a:t>
            </a:r>
            <a:r>
              <a:rPr lang="tr-TR" dirty="0"/>
              <a:t> eğitim yaşantısından daha farklı eğitsel, toplumsal ya da mesleki yaşantıya uyumunu sağlamasına yardımcı olmak, bu süreci etkili ve verimli kılmak kısacası, birey için ortam değişikliğini kolaylaştırmak adına planlanır. </a:t>
            </a:r>
            <a:endParaRPr lang="tr-TR" dirty="0" smtClean="0"/>
          </a:p>
          <a:p>
            <a:r>
              <a:rPr lang="tr-TR" dirty="0" smtClean="0"/>
              <a:t>Bu </a:t>
            </a:r>
            <a:r>
              <a:rPr lang="tr-TR" dirty="0"/>
              <a:t>planlama her özel gereksinimli öğrencinin bir eğitim yaşantısından diğerine geçerken tıpkı BEP geliştirmede olduğu gibi ekibin oluşturulmasını, bireyin işlevde bulunma düzeyini uzun ve kısa dönemli amaçları, geçiş etkinliklerinin yürütülmesini ve değerlendirilmesini kapsar.  </a:t>
            </a:r>
          </a:p>
          <a:p>
            <a:endParaRPr lang="tr-TR" dirty="0"/>
          </a:p>
        </p:txBody>
      </p:sp>
      <p:sp>
        <p:nvSpPr>
          <p:cNvPr id="3" name="Başlık 2"/>
          <p:cNvSpPr>
            <a:spLocks noGrp="1"/>
          </p:cNvSpPr>
          <p:nvPr>
            <p:ph type="title"/>
          </p:nvPr>
        </p:nvSpPr>
        <p:spPr/>
        <p:txBody>
          <a:bodyPr/>
          <a:lstStyle/>
          <a:p>
            <a:pPr algn="l"/>
            <a:r>
              <a:rPr lang="tr-TR" sz="2800" b="1" dirty="0"/>
              <a:t>BİREYSELLEŞTİRİLMİŞ GEÇİŞ PLANLARI</a:t>
            </a:r>
            <a:br>
              <a:rPr lang="tr-TR" sz="2800" b="1" dirty="0"/>
            </a:br>
            <a:endParaRPr lang="tr-TR" sz="2800" b="1" dirty="0"/>
          </a:p>
        </p:txBody>
      </p:sp>
    </p:spTree>
    <p:extLst>
      <p:ext uri="{BB962C8B-B14F-4D97-AF65-F5344CB8AC3E}">
        <p14:creationId xmlns:p14="http://schemas.microsoft.com/office/powerpoint/2010/main" xmlns="" val="294414065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TotalTime>
  <Words>444</Words>
  <Application>Microsoft Office PowerPoint</Application>
  <PresentationFormat>Ekran Gösterisi (4:3)</PresentationFormat>
  <Paragraphs>38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Cilt</vt:lpstr>
      <vt:lpstr>Aile Hizmet Planı ve Geçiş Planı </vt:lpstr>
      <vt:lpstr>Aile Hizmet Planının Öğeleri </vt:lpstr>
      <vt:lpstr>Aile Hizmet Planının Öğeleri </vt:lpstr>
      <vt:lpstr> Aile Hizmet Planının Öğeleri </vt:lpstr>
      <vt:lpstr>BAHP sorumlusunun görevleri</vt:lpstr>
      <vt:lpstr> BEP ile Aile Hizmet Planı Arasındaki Benzerlik ve Farklar. </vt:lpstr>
      <vt:lpstr>BEP ile Aile Hizmet Planı Arasındaki Benzerlik ve Farklar. </vt:lpstr>
      <vt:lpstr>  BEP ile Aile Hizmet Planı Arasındaki Benzerlik ve Farklar </vt:lpstr>
      <vt:lpstr>BİREYSELLEŞTİRİLMİŞ GEÇİŞ PLANLARI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Hizmet Planı ve Geçiş Planı </dc:title>
  <dc:creator>gg</dc:creator>
  <cp:lastModifiedBy>xxx</cp:lastModifiedBy>
  <cp:revision>2</cp:revision>
  <dcterms:created xsi:type="dcterms:W3CDTF">2011-03-07T13:24:20Z</dcterms:created>
  <dcterms:modified xsi:type="dcterms:W3CDTF">2012-03-07T19:27:27Z</dcterms:modified>
</cp:coreProperties>
</file>