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 smtClean="0">
                <a:effectLst/>
              </a:rPr>
              <a:t>- </a:t>
            </a:r>
            <a:r>
              <a:rPr lang="tr-TR" sz="3200" dirty="0"/>
              <a:t>Bağış vaadinin geçerliliği</a:t>
            </a:r>
            <a:br>
              <a:rPr lang="tr-TR" sz="3200" dirty="0"/>
            </a:br>
            <a:r>
              <a:rPr lang="tr-TR" sz="3200" dirty="0"/>
              <a:t>- Yardım vaadi</a:t>
            </a:r>
            <a:br>
              <a:rPr lang="tr-TR" sz="3200" dirty="0"/>
            </a:br>
            <a:r>
              <a:rPr lang="tr-TR" sz="3200" dirty="0"/>
              <a:t>- Bakım Vaadi</a:t>
            </a:r>
            <a:br>
              <a:rPr lang="tr-TR" sz="3200" dirty="0"/>
            </a:br>
            <a:r>
              <a:rPr lang="tr-TR" sz="3200" dirty="0"/>
              <a:t>- Yerine getirilmiş bir edimin ücretlendirilmesi</a:t>
            </a:r>
            <a:br>
              <a:rPr lang="tr-TR" sz="3200" dirty="0"/>
            </a:br>
            <a:r>
              <a:rPr lang="tr-TR" sz="3200" dirty="0"/>
              <a:t>- Kullanma Devri Borcu Doğuran Sözleşmeler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SÖZLEŞMEDE </a:t>
            </a:r>
            <a:r>
              <a:rPr lang="tr-TR" dirty="0" smtClean="0"/>
              <a:t>ŞEKİL ŞARTLARININ İYİLEŞTİRİLMESİ VE BAZI SÖZLEŞME TÜRLERİ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600" dirty="0" smtClean="0">
                <a:effectLst/>
              </a:rPr>
              <a:t>- İş görme Sözleşmeleri</a:t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- 3. kişi yararına sözleşmeler</a:t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- Sözleşmenin değiştirilmesi</a:t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- </a:t>
            </a:r>
            <a:r>
              <a:rPr lang="tr-TR" sz="3600" dirty="0" err="1" smtClean="0">
                <a:effectLst/>
              </a:rPr>
              <a:t>Consideration</a:t>
            </a:r>
            <a:r>
              <a:rPr lang="tr-TR" sz="3600" dirty="0" smtClean="0">
                <a:effectLst/>
              </a:rPr>
              <a:t> eksikliğinin sonuçları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/>
              <a:t>SÖZLEŞMEDE ŞEKİL ŞARTLARININ İYİLEŞTİRİLMESİ VE BAZI SÖZLEŞME TÜRLERİ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175</TotalTime>
  <Words>24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 Bağış vaadinin geçerliliği - Yardım vaadi - Bakım Vaadi - Yerine getirilmiş bir edimin ücretlendirilmesi - Kullanma Devri Borcu Doğuran Sözleşmeler   </vt:lpstr>
      <vt:lpstr>- İş görme Sözleşmeleri - 3. kişi yararına sözleşmeler - Sözleşmenin değiştirilmesi - Consideration eksikliğinin sonuçları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9</cp:revision>
  <dcterms:created xsi:type="dcterms:W3CDTF">2017-10-30T08:31:27Z</dcterms:created>
  <dcterms:modified xsi:type="dcterms:W3CDTF">2017-10-30T11:56:38Z</dcterms:modified>
</cp:coreProperties>
</file>