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347B5D-CB43-4A65-9BE2-9D2C2AAAA15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68F7DF2-7463-49CC-B3D5-FFC65482E877}">
      <dgm:prSet/>
      <dgm:spPr/>
      <dgm:t>
        <a:bodyPr/>
        <a:lstStyle/>
        <a:p>
          <a:pPr rtl="0"/>
          <a:r>
            <a:rPr lang="tr-TR" smtClean="0"/>
            <a:t>Modern toplumsal kuramlar ve din</a:t>
          </a:r>
          <a:br>
            <a:rPr lang="tr-TR" smtClean="0"/>
          </a:br>
          <a:r>
            <a:rPr lang="tr-TR" smtClean="0"/>
            <a:t>14. hafta</a:t>
          </a:r>
          <a:endParaRPr lang="tr-TR"/>
        </a:p>
      </dgm:t>
    </dgm:pt>
    <dgm:pt modelId="{0F2E27C8-5C97-453F-A2DD-3577758E1C45}" type="parTrans" cxnId="{EF53F04A-F8AC-48B8-AA22-2F91D6E117E3}">
      <dgm:prSet/>
      <dgm:spPr/>
      <dgm:t>
        <a:bodyPr/>
        <a:lstStyle/>
        <a:p>
          <a:endParaRPr lang="tr-TR"/>
        </a:p>
      </dgm:t>
    </dgm:pt>
    <dgm:pt modelId="{1B530EF5-2D54-4B79-8252-8BAE12A8DE64}" type="sibTrans" cxnId="{EF53F04A-F8AC-48B8-AA22-2F91D6E117E3}">
      <dgm:prSet/>
      <dgm:spPr/>
      <dgm:t>
        <a:bodyPr/>
        <a:lstStyle/>
        <a:p>
          <a:endParaRPr lang="tr-TR"/>
        </a:p>
      </dgm:t>
    </dgm:pt>
    <dgm:pt modelId="{2A8A1C36-1704-4FB7-8F1B-2EC60B957E8E}" type="pres">
      <dgm:prSet presAssocID="{74347B5D-CB43-4A65-9BE2-9D2C2AAAA15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8371B8F-806D-434A-B77B-91E7C2E1E990}" type="pres">
      <dgm:prSet presAssocID="{F68F7DF2-7463-49CC-B3D5-FFC65482E877}" presName="circle1" presStyleLbl="node1" presStyleIdx="0" presStyleCnt="1"/>
      <dgm:spPr/>
    </dgm:pt>
    <dgm:pt modelId="{D7673EAD-2A80-4F34-A29E-7F964B163E23}" type="pres">
      <dgm:prSet presAssocID="{F68F7DF2-7463-49CC-B3D5-FFC65482E877}" presName="space" presStyleCnt="0"/>
      <dgm:spPr/>
    </dgm:pt>
    <dgm:pt modelId="{503C892D-9A30-47BE-B992-D3790D5E60E2}" type="pres">
      <dgm:prSet presAssocID="{F68F7DF2-7463-49CC-B3D5-FFC65482E877}" presName="rect1" presStyleLbl="alignAcc1" presStyleIdx="0" presStyleCnt="1"/>
      <dgm:spPr/>
    </dgm:pt>
    <dgm:pt modelId="{707A2CA6-695C-4AAE-97A5-0DACF66382D3}" type="pres">
      <dgm:prSet presAssocID="{F68F7DF2-7463-49CC-B3D5-FFC65482E877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66FDFB92-C493-47E6-B566-D72E53DB9F41}" type="presOf" srcId="{F68F7DF2-7463-49CC-B3D5-FFC65482E877}" destId="{503C892D-9A30-47BE-B992-D3790D5E60E2}" srcOrd="0" destOrd="0" presId="urn:microsoft.com/office/officeart/2005/8/layout/target3"/>
    <dgm:cxn modelId="{C8E729CD-A4B2-439B-9482-F534695B005C}" type="presOf" srcId="{F68F7DF2-7463-49CC-B3D5-FFC65482E877}" destId="{707A2CA6-695C-4AAE-97A5-0DACF66382D3}" srcOrd="1" destOrd="0" presId="urn:microsoft.com/office/officeart/2005/8/layout/target3"/>
    <dgm:cxn modelId="{EF53F04A-F8AC-48B8-AA22-2F91D6E117E3}" srcId="{74347B5D-CB43-4A65-9BE2-9D2C2AAAA15D}" destId="{F68F7DF2-7463-49CC-B3D5-FFC65482E877}" srcOrd="0" destOrd="0" parTransId="{0F2E27C8-5C97-453F-A2DD-3577758E1C45}" sibTransId="{1B530EF5-2D54-4B79-8252-8BAE12A8DE64}"/>
    <dgm:cxn modelId="{1D849656-4B95-415E-939E-1DBE6CA7555A}" type="presOf" srcId="{74347B5D-CB43-4A65-9BE2-9D2C2AAAA15D}" destId="{2A8A1C36-1704-4FB7-8F1B-2EC60B957E8E}" srcOrd="0" destOrd="0" presId="urn:microsoft.com/office/officeart/2005/8/layout/target3"/>
    <dgm:cxn modelId="{AFF58FB0-02D4-4769-AC10-734CFCD0745B}" type="presParOf" srcId="{2A8A1C36-1704-4FB7-8F1B-2EC60B957E8E}" destId="{68371B8F-806D-434A-B77B-91E7C2E1E990}" srcOrd="0" destOrd="0" presId="urn:microsoft.com/office/officeart/2005/8/layout/target3"/>
    <dgm:cxn modelId="{142480FE-E7AD-4AE6-985C-4977580D11ED}" type="presParOf" srcId="{2A8A1C36-1704-4FB7-8F1B-2EC60B957E8E}" destId="{D7673EAD-2A80-4F34-A29E-7F964B163E23}" srcOrd="1" destOrd="0" presId="urn:microsoft.com/office/officeart/2005/8/layout/target3"/>
    <dgm:cxn modelId="{843183D3-F675-4246-8BCA-20BE1F783E51}" type="presParOf" srcId="{2A8A1C36-1704-4FB7-8F1B-2EC60B957E8E}" destId="{503C892D-9A30-47BE-B992-D3790D5E60E2}" srcOrd="2" destOrd="0" presId="urn:microsoft.com/office/officeart/2005/8/layout/target3"/>
    <dgm:cxn modelId="{73DF3059-602B-4053-A23C-BE989A07EA8E}" type="presParOf" srcId="{2A8A1C36-1704-4FB7-8F1B-2EC60B957E8E}" destId="{707A2CA6-695C-4AAE-97A5-0DACF66382D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65821F7-8D3F-4DFE-ACB8-A9E8C7991D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460B13A-A7DC-4C3D-8630-7FC539EA5A9A}">
      <dgm:prSet/>
      <dgm:spPr/>
      <dgm:t>
        <a:bodyPr/>
        <a:lstStyle/>
        <a:p>
          <a:pPr rtl="0"/>
          <a:r>
            <a:rPr lang="tr-TR" smtClean="0"/>
            <a:t>Modern durum rekabet ve iletişim ilkeleri etrafında işlerlik gösteren serbest bilgi sistemlerini esas durum olarak kabul etmeye yöneltmektedir.</a:t>
          </a:r>
          <a:endParaRPr lang="tr-TR"/>
        </a:p>
      </dgm:t>
    </dgm:pt>
    <dgm:pt modelId="{D3E08992-612E-41C8-B93D-6E70ED7E14C7}" type="parTrans" cxnId="{F29E7594-5546-4D34-90FD-2D82A7B07EA4}">
      <dgm:prSet/>
      <dgm:spPr/>
      <dgm:t>
        <a:bodyPr/>
        <a:lstStyle/>
        <a:p>
          <a:endParaRPr lang="tr-TR"/>
        </a:p>
      </dgm:t>
    </dgm:pt>
    <dgm:pt modelId="{B862F8A9-3AEC-40BA-B412-CAE45DD96B1F}" type="sibTrans" cxnId="{F29E7594-5546-4D34-90FD-2D82A7B07EA4}">
      <dgm:prSet/>
      <dgm:spPr/>
      <dgm:t>
        <a:bodyPr/>
        <a:lstStyle/>
        <a:p>
          <a:endParaRPr lang="tr-TR"/>
        </a:p>
      </dgm:t>
    </dgm:pt>
    <dgm:pt modelId="{F91F686E-4207-429B-B97D-F5D65200E832}">
      <dgm:prSet/>
      <dgm:spPr/>
      <dgm:t>
        <a:bodyPr/>
        <a:lstStyle/>
        <a:p>
          <a:pPr rtl="0"/>
          <a:r>
            <a:rPr lang="tr-TR" smtClean="0"/>
            <a:t>Din için bunun anlamı dini dünya görüşlerinin bir serbest piyasasının ortaya çıkacağıdır.</a:t>
          </a:r>
          <a:endParaRPr lang="tr-TR"/>
        </a:p>
      </dgm:t>
    </dgm:pt>
    <dgm:pt modelId="{1D434F4A-482B-456A-9452-34EC1EF76EC4}" type="parTrans" cxnId="{8BE73CF8-DB13-486A-B3C5-2B9013571B70}">
      <dgm:prSet/>
      <dgm:spPr/>
      <dgm:t>
        <a:bodyPr/>
        <a:lstStyle/>
        <a:p>
          <a:endParaRPr lang="tr-TR"/>
        </a:p>
      </dgm:t>
    </dgm:pt>
    <dgm:pt modelId="{74BB35A3-D56F-48D1-B4D8-74A6AEB8A088}" type="sibTrans" cxnId="{8BE73CF8-DB13-486A-B3C5-2B9013571B70}">
      <dgm:prSet/>
      <dgm:spPr/>
      <dgm:t>
        <a:bodyPr/>
        <a:lstStyle/>
        <a:p>
          <a:endParaRPr lang="tr-TR"/>
        </a:p>
      </dgm:t>
    </dgm:pt>
    <dgm:pt modelId="{5904684A-4315-45F2-8677-14910894CB40}" type="pres">
      <dgm:prSet presAssocID="{D65821F7-8D3F-4DFE-ACB8-A9E8C7991DE5}" presName="linear" presStyleCnt="0">
        <dgm:presLayoutVars>
          <dgm:animLvl val="lvl"/>
          <dgm:resizeHandles val="exact"/>
        </dgm:presLayoutVars>
      </dgm:prSet>
      <dgm:spPr/>
    </dgm:pt>
    <dgm:pt modelId="{FB4C7358-F818-4761-850B-4E60621C34A9}" type="pres">
      <dgm:prSet presAssocID="{7460B13A-A7DC-4C3D-8630-7FC539EA5A9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B9C15DF-65E6-4128-99DA-05E9AD6AFDA8}" type="pres">
      <dgm:prSet presAssocID="{B862F8A9-3AEC-40BA-B412-CAE45DD96B1F}" presName="spacer" presStyleCnt="0"/>
      <dgm:spPr/>
    </dgm:pt>
    <dgm:pt modelId="{AA363B0B-CFD9-44DD-803B-B57A5D8C9082}" type="pres">
      <dgm:prSet presAssocID="{F91F686E-4207-429B-B97D-F5D65200E83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324D7ED-8D9C-43ED-8E81-C4F8D0BF0ECD}" type="presOf" srcId="{F91F686E-4207-429B-B97D-F5D65200E832}" destId="{AA363B0B-CFD9-44DD-803B-B57A5D8C9082}" srcOrd="0" destOrd="0" presId="urn:microsoft.com/office/officeart/2005/8/layout/vList2"/>
    <dgm:cxn modelId="{C8315586-93CC-4617-9497-54F4872ABEC5}" type="presOf" srcId="{D65821F7-8D3F-4DFE-ACB8-A9E8C7991DE5}" destId="{5904684A-4315-45F2-8677-14910894CB40}" srcOrd="0" destOrd="0" presId="urn:microsoft.com/office/officeart/2005/8/layout/vList2"/>
    <dgm:cxn modelId="{8BE73CF8-DB13-486A-B3C5-2B9013571B70}" srcId="{D65821F7-8D3F-4DFE-ACB8-A9E8C7991DE5}" destId="{F91F686E-4207-429B-B97D-F5D65200E832}" srcOrd="1" destOrd="0" parTransId="{1D434F4A-482B-456A-9452-34EC1EF76EC4}" sibTransId="{74BB35A3-D56F-48D1-B4D8-74A6AEB8A088}"/>
    <dgm:cxn modelId="{2B2AAC94-D0B4-47BA-8A84-2DDA3D84CD42}" type="presOf" srcId="{7460B13A-A7DC-4C3D-8630-7FC539EA5A9A}" destId="{FB4C7358-F818-4761-850B-4E60621C34A9}" srcOrd="0" destOrd="0" presId="urn:microsoft.com/office/officeart/2005/8/layout/vList2"/>
    <dgm:cxn modelId="{F29E7594-5546-4D34-90FD-2D82A7B07EA4}" srcId="{D65821F7-8D3F-4DFE-ACB8-A9E8C7991DE5}" destId="{7460B13A-A7DC-4C3D-8630-7FC539EA5A9A}" srcOrd="0" destOrd="0" parTransId="{D3E08992-612E-41C8-B93D-6E70ED7E14C7}" sibTransId="{B862F8A9-3AEC-40BA-B412-CAE45DD96B1F}"/>
    <dgm:cxn modelId="{FF1933EA-3DCB-4E94-87AD-59A9B32F5DE5}" type="presParOf" srcId="{5904684A-4315-45F2-8677-14910894CB40}" destId="{FB4C7358-F818-4761-850B-4E60621C34A9}" srcOrd="0" destOrd="0" presId="urn:microsoft.com/office/officeart/2005/8/layout/vList2"/>
    <dgm:cxn modelId="{3B2EDC68-AE8C-4B8A-B275-3781A4D3E1F8}" type="presParOf" srcId="{5904684A-4315-45F2-8677-14910894CB40}" destId="{6B9C15DF-65E6-4128-99DA-05E9AD6AFDA8}" srcOrd="1" destOrd="0" presId="urn:microsoft.com/office/officeart/2005/8/layout/vList2"/>
    <dgm:cxn modelId="{6D2254AA-EE5E-40DD-9906-3A6E0B210D91}" type="presParOf" srcId="{5904684A-4315-45F2-8677-14910894CB40}" destId="{AA363B0B-CFD9-44DD-803B-B57A5D8C908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3F89D2-0367-4337-B43D-82FD1C2369D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2299D9F-34D5-40B0-99F8-B9E162819ADA}">
      <dgm:prSet/>
      <dgm:spPr/>
      <dgm:t>
        <a:bodyPr/>
        <a:lstStyle/>
        <a:p>
          <a:pPr rtl="0"/>
          <a:r>
            <a:rPr lang="tr-TR" smtClean="0"/>
            <a:t>Modern çoğulculuklar geleneksel dinin makuliyetini azaltan önemli bir etkendir.</a:t>
          </a:r>
          <a:endParaRPr lang="tr-TR"/>
        </a:p>
      </dgm:t>
    </dgm:pt>
    <dgm:pt modelId="{3F755A40-DED7-4295-B6FB-69A3B4A21188}" type="parTrans" cxnId="{E69B32AB-0811-4EC5-94AD-69175C9079F8}">
      <dgm:prSet/>
      <dgm:spPr/>
      <dgm:t>
        <a:bodyPr/>
        <a:lstStyle/>
        <a:p>
          <a:endParaRPr lang="tr-TR"/>
        </a:p>
      </dgm:t>
    </dgm:pt>
    <dgm:pt modelId="{71F7048B-68D6-4D00-8108-A4E8AC198ADB}" type="sibTrans" cxnId="{E69B32AB-0811-4EC5-94AD-69175C9079F8}">
      <dgm:prSet/>
      <dgm:spPr/>
      <dgm:t>
        <a:bodyPr/>
        <a:lstStyle/>
        <a:p>
          <a:endParaRPr lang="tr-TR"/>
        </a:p>
      </dgm:t>
    </dgm:pt>
    <dgm:pt modelId="{1DA09D38-4820-44E3-84E3-DA9AB5C1434F}" type="pres">
      <dgm:prSet presAssocID="{393F89D2-0367-4337-B43D-82FD1C2369D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AF4BF5F-D339-4670-9807-7E6BC4AB98A0}" type="pres">
      <dgm:prSet presAssocID="{E2299D9F-34D5-40B0-99F8-B9E162819ADA}" presName="root" presStyleCnt="0"/>
      <dgm:spPr/>
    </dgm:pt>
    <dgm:pt modelId="{5A675472-3B6B-4572-8C51-C4309A94A4C3}" type="pres">
      <dgm:prSet presAssocID="{E2299D9F-34D5-40B0-99F8-B9E162819ADA}" presName="rootComposite" presStyleCnt="0"/>
      <dgm:spPr/>
    </dgm:pt>
    <dgm:pt modelId="{755863FE-EBB0-4853-8FE1-28F3788E2CA1}" type="pres">
      <dgm:prSet presAssocID="{E2299D9F-34D5-40B0-99F8-B9E162819ADA}" presName="rootText" presStyleLbl="node1" presStyleIdx="0" presStyleCnt="1"/>
      <dgm:spPr/>
    </dgm:pt>
    <dgm:pt modelId="{E284C1E2-D103-4B23-A5D1-93F2BE989CD0}" type="pres">
      <dgm:prSet presAssocID="{E2299D9F-34D5-40B0-99F8-B9E162819ADA}" presName="rootConnector" presStyleLbl="node1" presStyleIdx="0" presStyleCnt="1"/>
      <dgm:spPr/>
    </dgm:pt>
    <dgm:pt modelId="{FA8EC620-75B2-404B-A71C-6AAAC87F3FA6}" type="pres">
      <dgm:prSet presAssocID="{E2299D9F-34D5-40B0-99F8-B9E162819ADA}" presName="childShape" presStyleCnt="0"/>
      <dgm:spPr/>
    </dgm:pt>
  </dgm:ptLst>
  <dgm:cxnLst>
    <dgm:cxn modelId="{7866425B-4692-4FE0-ADB7-F017070B233D}" type="presOf" srcId="{E2299D9F-34D5-40B0-99F8-B9E162819ADA}" destId="{E284C1E2-D103-4B23-A5D1-93F2BE989CD0}" srcOrd="1" destOrd="0" presId="urn:microsoft.com/office/officeart/2005/8/layout/hierarchy3"/>
    <dgm:cxn modelId="{E69B32AB-0811-4EC5-94AD-69175C9079F8}" srcId="{393F89D2-0367-4337-B43D-82FD1C2369D9}" destId="{E2299D9F-34D5-40B0-99F8-B9E162819ADA}" srcOrd="0" destOrd="0" parTransId="{3F755A40-DED7-4295-B6FB-69A3B4A21188}" sibTransId="{71F7048B-68D6-4D00-8108-A4E8AC198ADB}"/>
    <dgm:cxn modelId="{E7B6E4CE-2C61-46CF-9A31-F139DACA293B}" type="presOf" srcId="{393F89D2-0367-4337-B43D-82FD1C2369D9}" destId="{1DA09D38-4820-44E3-84E3-DA9AB5C1434F}" srcOrd="0" destOrd="0" presId="urn:microsoft.com/office/officeart/2005/8/layout/hierarchy3"/>
    <dgm:cxn modelId="{9F74A44E-3610-4813-95CC-B9B47CFE03E9}" type="presOf" srcId="{E2299D9F-34D5-40B0-99F8-B9E162819ADA}" destId="{755863FE-EBB0-4853-8FE1-28F3788E2CA1}" srcOrd="0" destOrd="0" presId="urn:microsoft.com/office/officeart/2005/8/layout/hierarchy3"/>
    <dgm:cxn modelId="{79948EEF-837A-41C8-AE13-6F1243026F16}" type="presParOf" srcId="{1DA09D38-4820-44E3-84E3-DA9AB5C1434F}" destId="{AAF4BF5F-D339-4670-9807-7E6BC4AB98A0}" srcOrd="0" destOrd="0" presId="urn:microsoft.com/office/officeart/2005/8/layout/hierarchy3"/>
    <dgm:cxn modelId="{6313DBCE-F1DE-4E7F-AF72-81B74B7D0A67}" type="presParOf" srcId="{AAF4BF5F-D339-4670-9807-7E6BC4AB98A0}" destId="{5A675472-3B6B-4572-8C51-C4309A94A4C3}" srcOrd="0" destOrd="0" presId="urn:microsoft.com/office/officeart/2005/8/layout/hierarchy3"/>
    <dgm:cxn modelId="{795003A0-8D33-45E2-9891-3463D7622D27}" type="presParOf" srcId="{5A675472-3B6B-4572-8C51-C4309A94A4C3}" destId="{755863FE-EBB0-4853-8FE1-28F3788E2CA1}" srcOrd="0" destOrd="0" presId="urn:microsoft.com/office/officeart/2005/8/layout/hierarchy3"/>
    <dgm:cxn modelId="{1CB6B1CE-070E-4CD4-A7BB-269A29C2C201}" type="presParOf" srcId="{5A675472-3B6B-4572-8C51-C4309A94A4C3}" destId="{E284C1E2-D103-4B23-A5D1-93F2BE989CD0}" srcOrd="1" destOrd="0" presId="urn:microsoft.com/office/officeart/2005/8/layout/hierarchy3"/>
    <dgm:cxn modelId="{10ABD24C-97F6-426A-A772-4D95D3C9809A}" type="presParOf" srcId="{AAF4BF5F-D339-4670-9807-7E6BC4AB98A0}" destId="{FA8EC620-75B2-404B-A71C-6AAAC87F3FA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3A1990-F755-4194-8BF1-73584EB9452D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3C36FDC-4D2E-442A-8824-CD9A333327DA}">
      <dgm:prSet/>
      <dgm:spPr/>
      <dgm:t>
        <a:bodyPr/>
        <a:lstStyle/>
        <a:p>
          <a:pPr rtl="0"/>
          <a:r>
            <a:rPr lang="tr-TR" smtClean="0"/>
            <a:t>Melekler </a:t>
          </a:r>
          <a:endParaRPr lang="tr-TR"/>
        </a:p>
      </dgm:t>
    </dgm:pt>
    <dgm:pt modelId="{9C018546-CBAB-4845-BF2C-E0E2292AA3F7}" type="parTrans" cxnId="{8867F8C6-4E97-4A97-AA08-247A6DD83DE9}">
      <dgm:prSet/>
      <dgm:spPr/>
      <dgm:t>
        <a:bodyPr/>
        <a:lstStyle/>
        <a:p>
          <a:endParaRPr lang="tr-TR"/>
        </a:p>
      </dgm:t>
    </dgm:pt>
    <dgm:pt modelId="{D6B11CD6-32C0-460B-92E7-2044D60C4341}" type="sibTrans" cxnId="{8867F8C6-4E97-4A97-AA08-247A6DD83DE9}">
      <dgm:prSet/>
      <dgm:spPr/>
      <dgm:t>
        <a:bodyPr/>
        <a:lstStyle/>
        <a:p>
          <a:endParaRPr lang="tr-TR"/>
        </a:p>
      </dgm:t>
    </dgm:pt>
    <dgm:pt modelId="{18AAC1B1-7F10-4E84-B37F-3053FAB931F2}">
      <dgm:prSet/>
      <dgm:spPr/>
      <dgm:t>
        <a:bodyPr/>
        <a:lstStyle/>
        <a:p>
          <a:pPr rtl="0"/>
          <a:r>
            <a:rPr lang="tr-TR" smtClean="0"/>
            <a:t>Hakkında Söylenti</a:t>
          </a:r>
          <a:endParaRPr lang="tr-TR"/>
        </a:p>
      </dgm:t>
    </dgm:pt>
    <dgm:pt modelId="{7DA5AAC2-317E-4BE3-831F-F6118D25B512}" type="parTrans" cxnId="{B5F0F4E8-D28F-4458-B7F1-10CAD5099080}">
      <dgm:prSet/>
      <dgm:spPr/>
      <dgm:t>
        <a:bodyPr/>
        <a:lstStyle/>
        <a:p>
          <a:endParaRPr lang="tr-TR"/>
        </a:p>
      </dgm:t>
    </dgm:pt>
    <dgm:pt modelId="{83897B79-55A2-41A9-B177-D8A97E94161B}" type="sibTrans" cxnId="{B5F0F4E8-D28F-4458-B7F1-10CAD5099080}">
      <dgm:prSet/>
      <dgm:spPr/>
      <dgm:t>
        <a:bodyPr/>
        <a:lstStyle/>
        <a:p>
          <a:endParaRPr lang="tr-TR"/>
        </a:p>
      </dgm:t>
    </dgm:pt>
    <dgm:pt modelId="{7EF15D0D-05DF-45F9-8978-DE87CD8FE19F}">
      <dgm:prSet/>
      <dgm:spPr/>
      <dgm:t>
        <a:bodyPr/>
        <a:lstStyle/>
        <a:p>
          <a:pPr rtl="0"/>
          <a:r>
            <a:rPr lang="tr-TR" smtClean="0"/>
            <a:t>P. L. Berger</a:t>
          </a:r>
          <a:endParaRPr lang="tr-TR"/>
        </a:p>
      </dgm:t>
    </dgm:pt>
    <dgm:pt modelId="{2C7AB0E4-E112-4AC0-A894-D1C519BE28FA}" type="parTrans" cxnId="{28A3DCDD-3875-4F05-AD40-29B16D698DCA}">
      <dgm:prSet/>
      <dgm:spPr/>
      <dgm:t>
        <a:bodyPr/>
        <a:lstStyle/>
        <a:p>
          <a:endParaRPr lang="tr-TR"/>
        </a:p>
      </dgm:t>
    </dgm:pt>
    <dgm:pt modelId="{C08E2B01-0B75-45A1-AFD3-C1923B29758D}" type="sibTrans" cxnId="{28A3DCDD-3875-4F05-AD40-29B16D698DCA}">
      <dgm:prSet/>
      <dgm:spPr/>
      <dgm:t>
        <a:bodyPr/>
        <a:lstStyle/>
        <a:p>
          <a:endParaRPr lang="tr-TR"/>
        </a:p>
      </dgm:t>
    </dgm:pt>
    <dgm:pt modelId="{A5EC9135-6C9F-40FC-8D64-26971ECB0540}" type="pres">
      <dgm:prSet presAssocID="{2B3A1990-F755-4194-8BF1-73584EB9452D}" presName="Name0" presStyleCnt="0">
        <dgm:presLayoutVars>
          <dgm:dir/>
          <dgm:animLvl val="lvl"/>
          <dgm:resizeHandles val="exact"/>
        </dgm:presLayoutVars>
      </dgm:prSet>
      <dgm:spPr/>
    </dgm:pt>
    <dgm:pt modelId="{6104B2C0-3FD8-4FFB-843C-DFBF7EA83361}" type="pres">
      <dgm:prSet presAssocID="{83C36FDC-4D2E-442A-8824-CD9A333327DA}" presName="linNode" presStyleCnt="0"/>
      <dgm:spPr/>
    </dgm:pt>
    <dgm:pt modelId="{370DD2BB-B5E1-48A8-A446-8F5EFCD33BD7}" type="pres">
      <dgm:prSet presAssocID="{83C36FDC-4D2E-442A-8824-CD9A333327D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CC7E474-B1BB-4AC6-A373-F945F09A93F3}" type="pres">
      <dgm:prSet presAssocID="{D6B11CD6-32C0-460B-92E7-2044D60C4341}" presName="sp" presStyleCnt="0"/>
      <dgm:spPr/>
    </dgm:pt>
    <dgm:pt modelId="{9FCAAD2F-5C6C-4FFD-B259-6B4290842699}" type="pres">
      <dgm:prSet presAssocID="{18AAC1B1-7F10-4E84-B37F-3053FAB931F2}" presName="linNode" presStyleCnt="0"/>
      <dgm:spPr/>
    </dgm:pt>
    <dgm:pt modelId="{5FBE62BD-E46B-4DC7-B2E7-807F45D6A017}" type="pres">
      <dgm:prSet presAssocID="{18AAC1B1-7F10-4E84-B37F-3053FAB931F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D6A3A7E-9580-4CEE-8EFA-AB8666552D04}" type="pres">
      <dgm:prSet presAssocID="{83897B79-55A2-41A9-B177-D8A97E94161B}" presName="sp" presStyleCnt="0"/>
      <dgm:spPr/>
    </dgm:pt>
    <dgm:pt modelId="{0C7AB400-E63F-4640-B70F-1F3314BA978C}" type="pres">
      <dgm:prSet presAssocID="{7EF15D0D-05DF-45F9-8978-DE87CD8FE19F}" presName="linNode" presStyleCnt="0"/>
      <dgm:spPr/>
    </dgm:pt>
    <dgm:pt modelId="{46FE158D-79CA-4C51-8AA8-F4CF927DE4ED}" type="pres">
      <dgm:prSet presAssocID="{7EF15D0D-05DF-45F9-8978-DE87CD8FE19F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4D4FD01C-7D3D-4A0F-9495-E42A47E49EB3}" type="presOf" srcId="{2B3A1990-F755-4194-8BF1-73584EB9452D}" destId="{A5EC9135-6C9F-40FC-8D64-26971ECB0540}" srcOrd="0" destOrd="0" presId="urn:microsoft.com/office/officeart/2005/8/layout/vList5"/>
    <dgm:cxn modelId="{B5F0F4E8-D28F-4458-B7F1-10CAD5099080}" srcId="{2B3A1990-F755-4194-8BF1-73584EB9452D}" destId="{18AAC1B1-7F10-4E84-B37F-3053FAB931F2}" srcOrd="1" destOrd="0" parTransId="{7DA5AAC2-317E-4BE3-831F-F6118D25B512}" sibTransId="{83897B79-55A2-41A9-B177-D8A97E94161B}"/>
    <dgm:cxn modelId="{8867F8C6-4E97-4A97-AA08-247A6DD83DE9}" srcId="{2B3A1990-F755-4194-8BF1-73584EB9452D}" destId="{83C36FDC-4D2E-442A-8824-CD9A333327DA}" srcOrd="0" destOrd="0" parTransId="{9C018546-CBAB-4845-BF2C-E0E2292AA3F7}" sibTransId="{D6B11CD6-32C0-460B-92E7-2044D60C4341}"/>
    <dgm:cxn modelId="{28A3DCDD-3875-4F05-AD40-29B16D698DCA}" srcId="{2B3A1990-F755-4194-8BF1-73584EB9452D}" destId="{7EF15D0D-05DF-45F9-8978-DE87CD8FE19F}" srcOrd="2" destOrd="0" parTransId="{2C7AB0E4-E112-4AC0-A894-D1C519BE28FA}" sibTransId="{C08E2B01-0B75-45A1-AFD3-C1923B29758D}"/>
    <dgm:cxn modelId="{EAEB9A62-1CE7-4FC8-A4F5-B99A640BA650}" type="presOf" srcId="{18AAC1B1-7F10-4E84-B37F-3053FAB931F2}" destId="{5FBE62BD-E46B-4DC7-B2E7-807F45D6A017}" srcOrd="0" destOrd="0" presId="urn:microsoft.com/office/officeart/2005/8/layout/vList5"/>
    <dgm:cxn modelId="{B3071A18-6089-4884-A6AF-176DE4CCC713}" type="presOf" srcId="{7EF15D0D-05DF-45F9-8978-DE87CD8FE19F}" destId="{46FE158D-79CA-4C51-8AA8-F4CF927DE4ED}" srcOrd="0" destOrd="0" presId="urn:microsoft.com/office/officeart/2005/8/layout/vList5"/>
    <dgm:cxn modelId="{7A119A88-7125-46AE-9583-EBB006A10FFD}" type="presOf" srcId="{83C36FDC-4D2E-442A-8824-CD9A333327DA}" destId="{370DD2BB-B5E1-48A8-A446-8F5EFCD33BD7}" srcOrd="0" destOrd="0" presId="urn:microsoft.com/office/officeart/2005/8/layout/vList5"/>
    <dgm:cxn modelId="{D9F76CAD-2F45-4482-8B3F-409E6D9B47FC}" type="presParOf" srcId="{A5EC9135-6C9F-40FC-8D64-26971ECB0540}" destId="{6104B2C0-3FD8-4FFB-843C-DFBF7EA83361}" srcOrd="0" destOrd="0" presId="urn:microsoft.com/office/officeart/2005/8/layout/vList5"/>
    <dgm:cxn modelId="{B1D84915-D281-4112-9CDE-D06C034BD03D}" type="presParOf" srcId="{6104B2C0-3FD8-4FFB-843C-DFBF7EA83361}" destId="{370DD2BB-B5E1-48A8-A446-8F5EFCD33BD7}" srcOrd="0" destOrd="0" presId="urn:microsoft.com/office/officeart/2005/8/layout/vList5"/>
    <dgm:cxn modelId="{5AEDB3BA-9309-418F-A02D-82263A1DA3B0}" type="presParOf" srcId="{A5EC9135-6C9F-40FC-8D64-26971ECB0540}" destId="{DCC7E474-B1BB-4AC6-A373-F945F09A93F3}" srcOrd="1" destOrd="0" presId="urn:microsoft.com/office/officeart/2005/8/layout/vList5"/>
    <dgm:cxn modelId="{670D865E-03E8-42C6-85CC-C66E9E379086}" type="presParOf" srcId="{A5EC9135-6C9F-40FC-8D64-26971ECB0540}" destId="{9FCAAD2F-5C6C-4FFD-B259-6B4290842699}" srcOrd="2" destOrd="0" presId="urn:microsoft.com/office/officeart/2005/8/layout/vList5"/>
    <dgm:cxn modelId="{0E5F2F7A-7366-4EA7-BD54-76413B8E423B}" type="presParOf" srcId="{9FCAAD2F-5C6C-4FFD-B259-6B4290842699}" destId="{5FBE62BD-E46B-4DC7-B2E7-807F45D6A017}" srcOrd="0" destOrd="0" presId="urn:microsoft.com/office/officeart/2005/8/layout/vList5"/>
    <dgm:cxn modelId="{0F2CE514-C872-41EF-833C-F0FA90BAB000}" type="presParOf" srcId="{A5EC9135-6C9F-40FC-8D64-26971ECB0540}" destId="{FD6A3A7E-9580-4CEE-8EFA-AB8666552D04}" srcOrd="3" destOrd="0" presId="urn:microsoft.com/office/officeart/2005/8/layout/vList5"/>
    <dgm:cxn modelId="{480F0B88-7FDD-4F3D-93A2-68ADA8659E68}" type="presParOf" srcId="{A5EC9135-6C9F-40FC-8D64-26971ECB0540}" destId="{0C7AB400-E63F-4640-B70F-1F3314BA978C}" srcOrd="4" destOrd="0" presId="urn:microsoft.com/office/officeart/2005/8/layout/vList5"/>
    <dgm:cxn modelId="{21E169B9-AE93-4455-A5D9-46A905F5542F}" type="presParOf" srcId="{0C7AB400-E63F-4640-B70F-1F3314BA978C}" destId="{46FE158D-79CA-4C51-8AA8-F4CF927DE4E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C87D01-9F72-4715-8F79-64696D510A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F996DBE-94F6-4306-87A9-C53508ED08C2}">
      <dgm:prSet/>
      <dgm:spPr/>
      <dgm:t>
        <a:bodyPr/>
        <a:lstStyle/>
        <a:p>
          <a:pPr rtl="0"/>
          <a:r>
            <a:rPr lang="tr-TR" smtClean="0"/>
            <a:t>Dinin çağdaş durumuna ilişkin yorumlarda bir hareket noktası:</a:t>
          </a:r>
          <a:endParaRPr lang="tr-TR"/>
        </a:p>
      </dgm:t>
    </dgm:pt>
    <dgm:pt modelId="{2D3A0EA9-306E-4482-AF01-618B0D56ACF7}" type="parTrans" cxnId="{EA3788D4-6C53-4090-8934-1164CCF20E83}">
      <dgm:prSet/>
      <dgm:spPr/>
      <dgm:t>
        <a:bodyPr/>
        <a:lstStyle/>
        <a:p>
          <a:endParaRPr lang="tr-TR"/>
        </a:p>
      </dgm:t>
    </dgm:pt>
    <dgm:pt modelId="{1860300A-FE44-4145-9FC2-B7A5045ED9A8}" type="sibTrans" cxnId="{EA3788D4-6C53-4090-8934-1164CCF20E83}">
      <dgm:prSet/>
      <dgm:spPr/>
      <dgm:t>
        <a:bodyPr/>
        <a:lstStyle/>
        <a:p>
          <a:endParaRPr lang="tr-TR"/>
        </a:p>
      </dgm:t>
    </dgm:pt>
    <dgm:pt modelId="{CABC7322-4160-4AF0-80EF-FAC256829069}">
      <dgm:prSet/>
      <dgm:spPr/>
      <dgm:t>
        <a:bodyPr/>
        <a:lstStyle/>
        <a:p>
          <a:pPr rtl="0"/>
          <a:r>
            <a:rPr lang="tr-TR" smtClean="0"/>
            <a:t>Doğa-üstünün modern dünyadan uzaklaştırılmış olduğu</a:t>
          </a:r>
          <a:endParaRPr lang="tr-TR"/>
        </a:p>
      </dgm:t>
    </dgm:pt>
    <dgm:pt modelId="{BD8F0BC7-2AAF-4FD4-9418-2719C41EC7D7}" type="parTrans" cxnId="{047353B1-CDFC-48F8-9E19-4753690CA884}">
      <dgm:prSet/>
      <dgm:spPr/>
      <dgm:t>
        <a:bodyPr/>
        <a:lstStyle/>
        <a:p>
          <a:endParaRPr lang="tr-TR"/>
        </a:p>
      </dgm:t>
    </dgm:pt>
    <dgm:pt modelId="{0100FFC9-F8F2-4C95-835E-E3F840A67AB2}" type="sibTrans" cxnId="{047353B1-CDFC-48F8-9E19-4753690CA884}">
      <dgm:prSet/>
      <dgm:spPr/>
      <dgm:t>
        <a:bodyPr/>
        <a:lstStyle/>
        <a:p>
          <a:endParaRPr lang="tr-TR"/>
        </a:p>
      </dgm:t>
    </dgm:pt>
    <dgm:pt modelId="{2BABBFBE-B169-49D2-8941-14BA8C37CDD4}" type="pres">
      <dgm:prSet presAssocID="{96C87D01-9F72-4715-8F79-64696D510AC8}" presName="linear" presStyleCnt="0">
        <dgm:presLayoutVars>
          <dgm:animLvl val="lvl"/>
          <dgm:resizeHandles val="exact"/>
        </dgm:presLayoutVars>
      </dgm:prSet>
      <dgm:spPr/>
    </dgm:pt>
    <dgm:pt modelId="{11518488-D464-4206-9A5B-3BDED140DE36}" type="pres">
      <dgm:prSet presAssocID="{EF996DBE-94F6-4306-87A9-C53508ED08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D6FC84A-1C20-4F6A-875E-37B716DB54D9}" type="pres">
      <dgm:prSet presAssocID="{1860300A-FE44-4145-9FC2-B7A5045ED9A8}" presName="spacer" presStyleCnt="0"/>
      <dgm:spPr/>
    </dgm:pt>
    <dgm:pt modelId="{C641317D-4F5A-4F0D-B2E3-E44D981F1537}" type="pres">
      <dgm:prSet presAssocID="{CABC7322-4160-4AF0-80EF-FAC25682906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A3788D4-6C53-4090-8934-1164CCF20E83}" srcId="{96C87D01-9F72-4715-8F79-64696D510AC8}" destId="{EF996DBE-94F6-4306-87A9-C53508ED08C2}" srcOrd="0" destOrd="0" parTransId="{2D3A0EA9-306E-4482-AF01-618B0D56ACF7}" sibTransId="{1860300A-FE44-4145-9FC2-B7A5045ED9A8}"/>
    <dgm:cxn modelId="{D7C02F1A-F5DF-4728-990E-77BAC70C37DC}" type="presOf" srcId="{CABC7322-4160-4AF0-80EF-FAC256829069}" destId="{C641317D-4F5A-4F0D-B2E3-E44D981F1537}" srcOrd="0" destOrd="0" presId="urn:microsoft.com/office/officeart/2005/8/layout/vList2"/>
    <dgm:cxn modelId="{44E0ED93-87DF-404D-A291-7862EB82B0D3}" type="presOf" srcId="{EF996DBE-94F6-4306-87A9-C53508ED08C2}" destId="{11518488-D464-4206-9A5B-3BDED140DE36}" srcOrd="0" destOrd="0" presId="urn:microsoft.com/office/officeart/2005/8/layout/vList2"/>
    <dgm:cxn modelId="{047353B1-CDFC-48F8-9E19-4753690CA884}" srcId="{96C87D01-9F72-4715-8F79-64696D510AC8}" destId="{CABC7322-4160-4AF0-80EF-FAC256829069}" srcOrd="1" destOrd="0" parTransId="{BD8F0BC7-2AAF-4FD4-9418-2719C41EC7D7}" sibTransId="{0100FFC9-F8F2-4C95-835E-E3F840A67AB2}"/>
    <dgm:cxn modelId="{D2A36501-5519-4BA4-9CDF-138B1D845F76}" type="presOf" srcId="{96C87D01-9F72-4715-8F79-64696D510AC8}" destId="{2BABBFBE-B169-49D2-8941-14BA8C37CDD4}" srcOrd="0" destOrd="0" presId="urn:microsoft.com/office/officeart/2005/8/layout/vList2"/>
    <dgm:cxn modelId="{BFD838FC-5651-4531-9450-3B0BA22C0C3E}" type="presParOf" srcId="{2BABBFBE-B169-49D2-8941-14BA8C37CDD4}" destId="{11518488-D464-4206-9A5B-3BDED140DE36}" srcOrd="0" destOrd="0" presId="urn:microsoft.com/office/officeart/2005/8/layout/vList2"/>
    <dgm:cxn modelId="{7546D93E-0C72-477F-AA8E-EC1D64640F2F}" type="presParOf" srcId="{2BABBFBE-B169-49D2-8941-14BA8C37CDD4}" destId="{8D6FC84A-1C20-4F6A-875E-37B716DB54D9}" srcOrd="1" destOrd="0" presId="urn:microsoft.com/office/officeart/2005/8/layout/vList2"/>
    <dgm:cxn modelId="{3693D0B5-76CB-41D5-80CA-A8B8B1AB2030}" type="presParOf" srcId="{2BABBFBE-B169-49D2-8941-14BA8C37CDD4}" destId="{C641317D-4F5A-4F0D-B2E3-E44D981F153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60AF50-F816-4BE4-A00F-5DBC8D98751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D1CD205-EEA2-42F0-9B9B-8125E6B28331}">
      <dgm:prSet/>
      <dgm:spPr/>
      <dgm:t>
        <a:bodyPr/>
        <a:lstStyle/>
        <a:p>
          <a:pPr rtl="0"/>
          <a:r>
            <a:rPr lang="tr-TR" smtClean="0"/>
            <a:t>Örnek ifadeler:</a:t>
          </a:r>
          <a:endParaRPr lang="tr-TR"/>
        </a:p>
      </dgm:t>
    </dgm:pt>
    <dgm:pt modelId="{63FB7098-8C24-4231-911F-2CEB14A9FBAD}" type="parTrans" cxnId="{B27199E7-AEC7-42F3-A713-7C056C545CBB}">
      <dgm:prSet/>
      <dgm:spPr/>
      <dgm:t>
        <a:bodyPr/>
        <a:lstStyle/>
        <a:p>
          <a:endParaRPr lang="tr-TR"/>
        </a:p>
      </dgm:t>
    </dgm:pt>
    <dgm:pt modelId="{9CB546CA-99FF-4821-A9D1-B66161F8B131}" type="sibTrans" cxnId="{B27199E7-AEC7-42F3-A713-7C056C545CBB}">
      <dgm:prSet/>
      <dgm:spPr/>
      <dgm:t>
        <a:bodyPr/>
        <a:lstStyle/>
        <a:p>
          <a:endParaRPr lang="tr-TR"/>
        </a:p>
      </dgm:t>
    </dgm:pt>
    <dgm:pt modelId="{9CE4C711-4920-4393-8EE6-BDED35A431AC}">
      <dgm:prSet/>
      <dgm:spPr/>
      <dgm:t>
        <a:bodyPr/>
        <a:lstStyle/>
        <a:p>
          <a:pPr rtl="0"/>
          <a:r>
            <a:rPr lang="tr-TR" smtClean="0"/>
            <a:t>-tanrı öldü</a:t>
          </a:r>
          <a:endParaRPr lang="tr-TR"/>
        </a:p>
      </dgm:t>
    </dgm:pt>
    <dgm:pt modelId="{03276C81-2C3F-44F0-AC52-22D2A9B15BAC}" type="parTrans" cxnId="{D6906E26-C7BE-4743-A483-9AA83144D949}">
      <dgm:prSet/>
      <dgm:spPr/>
      <dgm:t>
        <a:bodyPr/>
        <a:lstStyle/>
        <a:p>
          <a:endParaRPr lang="tr-TR"/>
        </a:p>
      </dgm:t>
    </dgm:pt>
    <dgm:pt modelId="{0E7D91CF-3230-4F01-B3CF-FCAB1ED3D2AE}" type="sibTrans" cxnId="{D6906E26-C7BE-4743-A483-9AA83144D949}">
      <dgm:prSet/>
      <dgm:spPr/>
      <dgm:t>
        <a:bodyPr/>
        <a:lstStyle/>
        <a:p>
          <a:endParaRPr lang="tr-TR"/>
        </a:p>
      </dgm:t>
    </dgm:pt>
    <dgm:pt modelId="{DD7504A7-99B0-4D06-8256-EE5A0B383C05}">
      <dgm:prSet/>
      <dgm:spPr/>
      <dgm:t>
        <a:bodyPr/>
        <a:lstStyle/>
        <a:p>
          <a:pPr rtl="0"/>
          <a:r>
            <a:rPr lang="tr-TR" smtClean="0"/>
            <a:t>-Hristiyan-sonrası çağ</a:t>
          </a:r>
          <a:endParaRPr lang="tr-TR"/>
        </a:p>
      </dgm:t>
    </dgm:pt>
    <dgm:pt modelId="{2171184E-3CC9-4A64-AF6D-E96BA655990A}" type="parTrans" cxnId="{E3634819-1603-4F6E-86E8-AE841DF94CD8}">
      <dgm:prSet/>
      <dgm:spPr/>
      <dgm:t>
        <a:bodyPr/>
        <a:lstStyle/>
        <a:p>
          <a:endParaRPr lang="tr-TR"/>
        </a:p>
      </dgm:t>
    </dgm:pt>
    <dgm:pt modelId="{4C976B83-C68C-4D13-ABBF-458F6A88E964}" type="sibTrans" cxnId="{E3634819-1603-4F6E-86E8-AE841DF94CD8}">
      <dgm:prSet/>
      <dgm:spPr/>
      <dgm:t>
        <a:bodyPr/>
        <a:lstStyle/>
        <a:p>
          <a:endParaRPr lang="tr-TR"/>
        </a:p>
      </dgm:t>
    </dgm:pt>
    <dgm:pt modelId="{05B343A1-56EF-4B94-B3FC-E07B364A91D8}" type="pres">
      <dgm:prSet presAssocID="{5860AF50-F816-4BE4-A00F-5DBC8D9875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8F3A95-5F70-4CBE-9AC6-3CBC351954F2}" type="pres">
      <dgm:prSet presAssocID="{9D1CD205-EEA2-42F0-9B9B-8125E6B28331}" presName="hierRoot1" presStyleCnt="0">
        <dgm:presLayoutVars>
          <dgm:hierBranch val="init"/>
        </dgm:presLayoutVars>
      </dgm:prSet>
      <dgm:spPr/>
    </dgm:pt>
    <dgm:pt modelId="{F564803B-0A73-4D2E-8896-8C9E509F81E2}" type="pres">
      <dgm:prSet presAssocID="{9D1CD205-EEA2-42F0-9B9B-8125E6B28331}" presName="rootComposite1" presStyleCnt="0"/>
      <dgm:spPr/>
    </dgm:pt>
    <dgm:pt modelId="{4FCF1653-E52A-4371-875E-317F76B403AD}" type="pres">
      <dgm:prSet presAssocID="{9D1CD205-EEA2-42F0-9B9B-8125E6B28331}" presName="rootText1" presStyleLbl="node0" presStyleIdx="0" presStyleCnt="3">
        <dgm:presLayoutVars>
          <dgm:chPref val="3"/>
        </dgm:presLayoutVars>
      </dgm:prSet>
      <dgm:spPr/>
    </dgm:pt>
    <dgm:pt modelId="{E637F781-D042-4AC7-BA70-AF88ECCEF815}" type="pres">
      <dgm:prSet presAssocID="{9D1CD205-EEA2-42F0-9B9B-8125E6B28331}" presName="rootConnector1" presStyleLbl="node1" presStyleIdx="0" presStyleCnt="0"/>
      <dgm:spPr/>
    </dgm:pt>
    <dgm:pt modelId="{667B7E26-6D9B-4B60-A8D2-219E1CF19207}" type="pres">
      <dgm:prSet presAssocID="{9D1CD205-EEA2-42F0-9B9B-8125E6B28331}" presName="hierChild2" presStyleCnt="0"/>
      <dgm:spPr/>
    </dgm:pt>
    <dgm:pt modelId="{87BC635E-34F5-4466-806C-F0678C78B522}" type="pres">
      <dgm:prSet presAssocID="{9D1CD205-EEA2-42F0-9B9B-8125E6B28331}" presName="hierChild3" presStyleCnt="0"/>
      <dgm:spPr/>
    </dgm:pt>
    <dgm:pt modelId="{6D8C1B41-5007-4EBE-95BC-974A24F91F7A}" type="pres">
      <dgm:prSet presAssocID="{9CE4C711-4920-4393-8EE6-BDED35A431AC}" presName="hierRoot1" presStyleCnt="0">
        <dgm:presLayoutVars>
          <dgm:hierBranch val="init"/>
        </dgm:presLayoutVars>
      </dgm:prSet>
      <dgm:spPr/>
    </dgm:pt>
    <dgm:pt modelId="{00E30582-B6A0-44AE-857E-AD26E1DEF1B3}" type="pres">
      <dgm:prSet presAssocID="{9CE4C711-4920-4393-8EE6-BDED35A431AC}" presName="rootComposite1" presStyleCnt="0"/>
      <dgm:spPr/>
    </dgm:pt>
    <dgm:pt modelId="{7143BD75-4346-40B1-AF3B-997377A144A8}" type="pres">
      <dgm:prSet presAssocID="{9CE4C711-4920-4393-8EE6-BDED35A431AC}" presName="rootText1" presStyleLbl="node0" presStyleIdx="1" presStyleCnt="3">
        <dgm:presLayoutVars>
          <dgm:chPref val="3"/>
        </dgm:presLayoutVars>
      </dgm:prSet>
      <dgm:spPr/>
    </dgm:pt>
    <dgm:pt modelId="{9903231F-1478-4E12-942F-0FB918B78CB8}" type="pres">
      <dgm:prSet presAssocID="{9CE4C711-4920-4393-8EE6-BDED35A431AC}" presName="rootConnector1" presStyleLbl="node1" presStyleIdx="0" presStyleCnt="0"/>
      <dgm:spPr/>
    </dgm:pt>
    <dgm:pt modelId="{69465F69-E6E8-4544-8933-2EFAC8772A32}" type="pres">
      <dgm:prSet presAssocID="{9CE4C711-4920-4393-8EE6-BDED35A431AC}" presName="hierChild2" presStyleCnt="0"/>
      <dgm:spPr/>
    </dgm:pt>
    <dgm:pt modelId="{EC9F0602-6C3E-4B36-85AF-BE5E915A7415}" type="pres">
      <dgm:prSet presAssocID="{9CE4C711-4920-4393-8EE6-BDED35A431AC}" presName="hierChild3" presStyleCnt="0"/>
      <dgm:spPr/>
    </dgm:pt>
    <dgm:pt modelId="{4C5D0D76-00C7-46E3-8B17-D81D54087ECC}" type="pres">
      <dgm:prSet presAssocID="{DD7504A7-99B0-4D06-8256-EE5A0B383C05}" presName="hierRoot1" presStyleCnt="0">
        <dgm:presLayoutVars>
          <dgm:hierBranch val="init"/>
        </dgm:presLayoutVars>
      </dgm:prSet>
      <dgm:spPr/>
    </dgm:pt>
    <dgm:pt modelId="{E6B93ED4-322D-48E7-9B5D-AA2B8A8CAD93}" type="pres">
      <dgm:prSet presAssocID="{DD7504A7-99B0-4D06-8256-EE5A0B383C05}" presName="rootComposite1" presStyleCnt="0"/>
      <dgm:spPr/>
    </dgm:pt>
    <dgm:pt modelId="{42EA89DE-B826-450A-BDA5-B0C9598AB668}" type="pres">
      <dgm:prSet presAssocID="{DD7504A7-99B0-4D06-8256-EE5A0B383C05}" presName="rootText1" presStyleLbl="node0" presStyleIdx="2" presStyleCnt="3">
        <dgm:presLayoutVars>
          <dgm:chPref val="3"/>
        </dgm:presLayoutVars>
      </dgm:prSet>
      <dgm:spPr/>
    </dgm:pt>
    <dgm:pt modelId="{406C1112-2240-480D-9107-6A50C9E6749B}" type="pres">
      <dgm:prSet presAssocID="{DD7504A7-99B0-4D06-8256-EE5A0B383C05}" presName="rootConnector1" presStyleLbl="node1" presStyleIdx="0" presStyleCnt="0"/>
      <dgm:spPr/>
    </dgm:pt>
    <dgm:pt modelId="{D5395827-36CB-4F19-929A-B748E5C8F242}" type="pres">
      <dgm:prSet presAssocID="{DD7504A7-99B0-4D06-8256-EE5A0B383C05}" presName="hierChild2" presStyleCnt="0"/>
      <dgm:spPr/>
    </dgm:pt>
    <dgm:pt modelId="{E332130F-37D9-4D12-84A1-B315A60F43D8}" type="pres">
      <dgm:prSet presAssocID="{DD7504A7-99B0-4D06-8256-EE5A0B383C05}" presName="hierChild3" presStyleCnt="0"/>
      <dgm:spPr/>
    </dgm:pt>
  </dgm:ptLst>
  <dgm:cxnLst>
    <dgm:cxn modelId="{C697AD24-1B70-4B8E-8CFC-D2AEB7251F01}" type="presOf" srcId="{9D1CD205-EEA2-42F0-9B9B-8125E6B28331}" destId="{4FCF1653-E52A-4371-875E-317F76B403AD}" srcOrd="0" destOrd="0" presId="urn:microsoft.com/office/officeart/2005/8/layout/orgChart1"/>
    <dgm:cxn modelId="{3F3A31A3-0802-4025-B125-D11E27864895}" type="presOf" srcId="{DD7504A7-99B0-4D06-8256-EE5A0B383C05}" destId="{406C1112-2240-480D-9107-6A50C9E6749B}" srcOrd="1" destOrd="0" presId="urn:microsoft.com/office/officeart/2005/8/layout/orgChart1"/>
    <dgm:cxn modelId="{E3634819-1603-4F6E-86E8-AE841DF94CD8}" srcId="{5860AF50-F816-4BE4-A00F-5DBC8D987515}" destId="{DD7504A7-99B0-4D06-8256-EE5A0B383C05}" srcOrd="2" destOrd="0" parTransId="{2171184E-3CC9-4A64-AF6D-E96BA655990A}" sibTransId="{4C976B83-C68C-4D13-ABBF-458F6A88E964}"/>
    <dgm:cxn modelId="{9D75398C-A9A3-419E-A6EF-F7AAF66ED409}" type="presOf" srcId="{9CE4C711-4920-4393-8EE6-BDED35A431AC}" destId="{7143BD75-4346-40B1-AF3B-997377A144A8}" srcOrd="0" destOrd="0" presId="urn:microsoft.com/office/officeart/2005/8/layout/orgChart1"/>
    <dgm:cxn modelId="{D6906E26-C7BE-4743-A483-9AA83144D949}" srcId="{5860AF50-F816-4BE4-A00F-5DBC8D987515}" destId="{9CE4C711-4920-4393-8EE6-BDED35A431AC}" srcOrd="1" destOrd="0" parTransId="{03276C81-2C3F-44F0-AC52-22D2A9B15BAC}" sibTransId="{0E7D91CF-3230-4F01-B3CF-FCAB1ED3D2AE}"/>
    <dgm:cxn modelId="{5C7F7666-A197-4448-BAAB-1D382A22163A}" type="presOf" srcId="{5860AF50-F816-4BE4-A00F-5DBC8D987515}" destId="{05B343A1-56EF-4B94-B3FC-E07B364A91D8}" srcOrd="0" destOrd="0" presId="urn:microsoft.com/office/officeart/2005/8/layout/orgChart1"/>
    <dgm:cxn modelId="{B27199E7-AEC7-42F3-A713-7C056C545CBB}" srcId="{5860AF50-F816-4BE4-A00F-5DBC8D987515}" destId="{9D1CD205-EEA2-42F0-9B9B-8125E6B28331}" srcOrd="0" destOrd="0" parTransId="{63FB7098-8C24-4231-911F-2CEB14A9FBAD}" sibTransId="{9CB546CA-99FF-4821-A9D1-B66161F8B131}"/>
    <dgm:cxn modelId="{852129C0-71F4-4D13-A70D-0A8E767798CE}" type="presOf" srcId="{9D1CD205-EEA2-42F0-9B9B-8125E6B28331}" destId="{E637F781-D042-4AC7-BA70-AF88ECCEF815}" srcOrd="1" destOrd="0" presId="urn:microsoft.com/office/officeart/2005/8/layout/orgChart1"/>
    <dgm:cxn modelId="{0E6AB98D-A5CA-461D-A946-FC2E2491A8E7}" type="presOf" srcId="{DD7504A7-99B0-4D06-8256-EE5A0B383C05}" destId="{42EA89DE-B826-450A-BDA5-B0C9598AB668}" srcOrd="0" destOrd="0" presId="urn:microsoft.com/office/officeart/2005/8/layout/orgChart1"/>
    <dgm:cxn modelId="{754D0E0A-483B-408F-8853-680855E87624}" type="presOf" srcId="{9CE4C711-4920-4393-8EE6-BDED35A431AC}" destId="{9903231F-1478-4E12-942F-0FB918B78CB8}" srcOrd="1" destOrd="0" presId="urn:microsoft.com/office/officeart/2005/8/layout/orgChart1"/>
    <dgm:cxn modelId="{C838476D-62FF-4C71-AB79-B2DA703C92A7}" type="presParOf" srcId="{05B343A1-56EF-4B94-B3FC-E07B364A91D8}" destId="{A98F3A95-5F70-4CBE-9AC6-3CBC351954F2}" srcOrd="0" destOrd="0" presId="urn:microsoft.com/office/officeart/2005/8/layout/orgChart1"/>
    <dgm:cxn modelId="{EF0B6008-13CA-4A6D-A792-746CE90BC651}" type="presParOf" srcId="{A98F3A95-5F70-4CBE-9AC6-3CBC351954F2}" destId="{F564803B-0A73-4D2E-8896-8C9E509F81E2}" srcOrd="0" destOrd="0" presId="urn:microsoft.com/office/officeart/2005/8/layout/orgChart1"/>
    <dgm:cxn modelId="{D8F2F124-20BF-49E7-AD63-DCA4157E8B6A}" type="presParOf" srcId="{F564803B-0A73-4D2E-8896-8C9E509F81E2}" destId="{4FCF1653-E52A-4371-875E-317F76B403AD}" srcOrd="0" destOrd="0" presId="urn:microsoft.com/office/officeart/2005/8/layout/orgChart1"/>
    <dgm:cxn modelId="{6E45A85E-A534-463B-A087-061382A32602}" type="presParOf" srcId="{F564803B-0A73-4D2E-8896-8C9E509F81E2}" destId="{E637F781-D042-4AC7-BA70-AF88ECCEF815}" srcOrd="1" destOrd="0" presId="urn:microsoft.com/office/officeart/2005/8/layout/orgChart1"/>
    <dgm:cxn modelId="{E0A6A637-652D-44B8-B286-6B4824B6B71A}" type="presParOf" srcId="{A98F3A95-5F70-4CBE-9AC6-3CBC351954F2}" destId="{667B7E26-6D9B-4B60-A8D2-219E1CF19207}" srcOrd="1" destOrd="0" presId="urn:microsoft.com/office/officeart/2005/8/layout/orgChart1"/>
    <dgm:cxn modelId="{3166A224-E3FA-45F7-9B56-71E262CA932E}" type="presParOf" srcId="{A98F3A95-5F70-4CBE-9AC6-3CBC351954F2}" destId="{87BC635E-34F5-4466-806C-F0678C78B522}" srcOrd="2" destOrd="0" presId="urn:microsoft.com/office/officeart/2005/8/layout/orgChart1"/>
    <dgm:cxn modelId="{6E7B3605-CB69-496D-BBF6-AF334C6A9D2E}" type="presParOf" srcId="{05B343A1-56EF-4B94-B3FC-E07B364A91D8}" destId="{6D8C1B41-5007-4EBE-95BC-974A24F91F7A}" srcOrd="1" destOrd="0" presId="urn:microsoft.com/office/officeart/2005/8/layout/orgChart1"/>
    <dgm:cxn modelId="{1D37FBF1-24CF-479A-9D76-B5B5395BE730}" type="presParOf" srcId="{6D8C1B41-5007-4EBE-95BC-974A24F91F7A}" destId="{00E30582-B6A0-44AE-857E-AD26E1DEF1B3}" srcOrd="0" destOrd="0" presId="urn:microsoft.com/office/officeart/2005/8/layout/orgChart1"/>
    <dgm:cxn modelId="{1F8EE37C-76E2-4849-BFCE-74E0C519AFC8}" type="presParOf" srcId="{00E30582-B6A0-44AE-857E-AD26E1DEF1B3}" destId="{7143BD75-4346-40B1-AF3B-997377A144A8}" srcOrd="0" destOrd="0" presId="urn:microsoft.com/office/officeart/2005/8/layout/orgChart1"/>
    <dgm:cxn modelId="{8795E50D-640A-4825-A301-D725F619231E}" type="presParOf" srcId="{00E30582-B6A0-44AE-857E-AD26E1DEF1B3}" destId="{9903231F-1478-4E12-942F-0FB918B78CB8}" srcOrd="1" destOrd="0" presId="urn:microsoft.com/office/officeart/2005/8/layout/orgChart1"/>
    <dgm:cxn modelId="{01244FA5-C5E2-43AA-AE9F-FE215A75500A}" type="presParOf" srcId="{6D8C1B41-5007-4EBE-95BC-974A24F91F7A}" destId="{69465F69-E6E8-4544-8933-2EFAC8772A32}" srcOrd="1" destOrd="0" presId="urn:microsoft.com/office/officeart/2005/8/layout/orgChart1"/>
    <dgm:cxn modelId="{645A9A41-E434-4260-8F33-E83A16FC08E8}" type="presParOf" srcId="{6D8C1B41-5007-4EBE-95BC-974A24F91F7A}" destId="{EC9F0602-6C3E-4B36-85AF-BE5E915A7415}" srcOrd="2" destOrd="0" presId="urn:microsoft.com/office/officeart/2005/8/layout/orgChart1"/>
    <dgm:cxn modelId="{46702DE3-8831-4B69-A0D9-DD27E95C9644}" type="presParOf" srcId="{05B343A1-56EF-4B94-B3FC-E07B364A91D8}" destId="{4C5D0D76-00C7-46E3-8B17-D81D54087ECC}" srcOrd="2" destOrd="0" presId="urn:microsoft.com/office/officeart/2005/8/layout/orgChart1"/>
    <dgm:cxn modelId="{2C85F23E-3D91-4FF1-B7EA-39C4289F9C46}" type="presParOf" srcId="{4C5D0D76-00C7-46E3-8B17-D81D54087ECC}" destId="{E6B93ED4-322D-48E7-9B5D-AA2B8A8CAD93}" srcOrd="0" destOrd="0" presId="urn:microsoft.com/office/officeart/2005/8/layout/orgChart1"/>
    <dgm:cxn modelId="{9128603A-5B21-4BF4-AD9C-9336A1DCFBAD}" type="presParOf" srcId="{E6B93ED4-322D-48E7-9B5D-AA2B8A8CAD93}" destId="{42EA89DE-B826-450A-BDA5-B0C9598AB668}" srcOrd="0" destOrd="0" presId="urn:microsoft.com/office/officeart/2005/8/layout/orgChart1"/>
    <dgm:cxn modelId="{A0ED359A-7431-4002-9C18-581DA0300F9D}" type="presParOf" srcId="{E6B93ED4-322D-48E7-9B5D-AA2B8A8CAD93}" destId="{406C1112-2240-480D-9107-6A50C9E6749B}" srcOrd="1" destOrd="0" presId="urn:microsoft.com/office/officeart/2005/8/layout/orgChart1"/>
    <dgm:cxn modelId="{460BD37B-596C-4472-8810-73FD698B76C9}" type="presParOf" srcId="{4C5D0D76-00C7-46E3-8B17-D81D54087ECC}" destId="{D5395827-36CB-4F19-929A-B748E5C8F242}" srcOrd="1" destOrd="0" presId="urn:microsoft.com/office/officeart/2005/8/layout/orgChart1"/>
    <dgm:cxn modelId="{3A050249-9C7A-40CC-AF09-8C972BE3D2F5}" type="presParOf" srcId="{4C5D0D76-00C7-46E3-8B17-D81D54087ECC}" destId="{E332130F-37D9-4D12-84A1-B315A60F43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469779-6C93-46B2-A764-76CB9ADC249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7B3C695-C176-4B01-8ECB-85565AAA8016}">
      <dgm:prSet/>
      <dgm:spPr/>
      <dgm:t>
        <a:bodyPr/>
        <a:lstStyle/>
        <a:p>
          <a:pPr rtl="0"/>
          <a:r>
            <a:rPr lang="tr-TR" smtClean="0"/>
            <a:t>Tecrübilik</a:t>
          </a:r>
          <a:endParaRPr lang="tr-TR"/>
        </a:p>
      </dgm:t>
    </dgm:pt>
    <dgm:pt modelId="{CE6891CE-FBF9-47A6-B0A2-D575DA9A5711}" type="parTrans" cxnId="{20FC2E46-4AD4-44C7-8AFE-816FEB93818D}">
      <dgm:prSet/>
      <dgm:spPr/>
      <dgm:t>
        <a:bodyPr/>
        <a:lstStyle/>
        <a:p>
          <a:endParaRPr lang="tr-TR"/>
        </a:p>
      </dgm:t>
    </dgm:pt>
    <dgm:pt modelId="{2DDF6854-931E-4829-8555-3E86B6147EE4}" type="sibTrans" cxnId="{20FC2E46-4AD4-44C7-8AFE-816FEB93818D}">
      <dgm:prSet/>
      <dgm:spPr/>
      <dgm:t>
        <a:bodyPr/>
        <a:lstStyle/>
        <a:p>
          <a:endParaRPr lang="tr-TR"/>
        </a:p>
      </dgm:t>
    </dgm:pt>
    <dgm:pt modelId="{AD8746DA-E03B-4152-835C-285447123D8D}">
      <dgm:prSet/>
      <dgm:spPr/>
      <dgm:t>
        <a:bodyPr/>
        <a:lstStyle/>
        <a:p>
          <a:pPr rtl="0"/>
          <a:r>
            <a:rPr lang="tr-TR" smtClean="0"/>
            <a:t>Bu-dünyalılık</a:t>
          </a:r>
          <a:endParaRPr lang="tr-TR"/>
        </a:p>
      </dgm:t>
    </dgm:pt>
    <dgm:pt modelId="{9B5B8B7C-FE71-4CFD-BFC5-3BE8C100BAEA}" type="parTrans" cxnId="{F4F1D657-9FA0-4689-A207-9BF8500106A3}">
      <dgm:prSet/>
      <dgm:spPr/>
      <dgm:t>
        <a:bodyPr/>
        <a:lstStyle/>
        <a:p>
          <a:endParaRPr lang="tr-TR"/>
        </a:p>
      </dgm:t>
    </dgm:pt>
    <dgm:pt modelId="{D22CBF86-82DA-4752-B5FD-CCF17B65B71A}" type="sibTrans" cxnId="{F4F1D657-9FA0-4689-A207-9BF8500106A3}">
      <dgm:prSet/>
      <dgm:spPr/>
      <dgm:t>
        <a:bodyPr/>
        <a:lstStyle/>
        <a:p>
          <a:endParaRPr lang="tr-TR"/>
        </a:p>
      </dgm:t>
    </dgm:pt>
    <dgm:pt modelId="{09537CBF-6C22-4934-8129-BC408C9F0CC3}">
      <dgm:prSet/>
      <dgm:spPr/>
      <dgm:t>
        <a:bodyPr/>
        <a:lstStyle/>
        <a:p>
          <a:pPr rtl="0"/>
          <a:r>
            <a:rPr lang="tr-TR" smtClean="0"/>
            <a:t>Sekülerlik</a:t>
          </a:r>
          <a:endParaRPr lang="tr-TR"/>
        </a:p>
      </dgm:t>
    </dgm:pt>
    <dgm:pt modelId="{50C719A3-6B88-4CB1-80D9-BBDD6F7588B7}" type="parTrans" cxnId="{33A92062-E64C-4E46-A073-F236231AFC38}">
      <dgm:prSet/>
      <dgm:spPr/>
      <dgm:t>
        <a:bodyPr/>
        <a:lstStyle/>
        <a:p>
          <a:endParaRPr lang="tr-TR"/>
        </a:p>
      </dgm:t>
    </dgm:pt>
    <dgm:pt modelId="{A3AD0199-865E-428F-989B-7D02E705A46D}" type="sibTrans" cxnId="{33A92062-E64C-4E46-A073-F236231AFC38}">
      <dgm:prSet/>
      <dgm:spPr/>
      <dgm:t>
        <a:bodyPr/>
        <a:lstStyle/>
        <a:p>
          <a:endParaRPr lang="tr-TR"/>
        </a:p>
      </dgm:t>
    </dgm:pt>
    <dgm:pt modelId="{AAFEBBBB-553D-449E-A076-8C7BFC585AD3}">
      <dgm:prSet/>
      <dgm:spPr/>
      <dgm:t>
        <a:bodyPr/>
        <a:lstStyle/>
        <a:p>
          <a:pPr rtl="0"/>
          <a:r>
            <a:rPr lang="tr-TR" smtClean="0"/>
            <a:t>Hümanistik olma</a:t>
          </a:r>
          <a:endParaRPr lang="tr-TR"/>
        </a:p>
      </dgm:t>
    </dgm:pt>
    <dgm:pt modelId="{07C771A5-6B79-49E5-B832-61035503D74E}" type="parTrans" cxnId="{96C43B19-8537-4D07-96FA-6D125598BA4C}">
      <dgm:prSet/>
      <dgm:spPr/>
      <dgm:t>
        <a:bodyPr/>
        <a:lstStyle/>
        <a:p>
          <a:endParaRPr lang="tr-TR"/>
        </a:p>
      </dgm:t>
    </dgm:pt>
    <dgm:pt modelId="{CA239402-B5E9-4A76-AA0E-7A934CAECD5F}" type="sibTrans" cxnId="{96C43B19-8537-4D07-96FA-6D125598BA4C}">
      <dgm:prSet/>
      <dgm:spPr/>
      <dgm:t>
        <a:bodyPr/>
        <a:lstStyle/>
        <a:p>
          <a:endParaRPr lang="tr-TR"/>
        </a:p>
      </dgm:t>
    </dgm:pt>
    <dgm:pt modelId="{282D0E3C-7DFE-42B2-B1C6-835FD3D0F598}">
      <dgm:prSet/>
      <dgm:spPr/>
      <dgm:t>
        <a:bodyPr/>
        <a:lstStyle/>
        <a:p>
          <a:pPr rtl="0"/>
          <a:r>
            <a:rPr lang="tr-TR" smtClean="0"/>
            <a:t>Pragmatiklik</a:t>
          </a:r>
          <a:endParaRPr lang="tr-TR"/>
        </a:p>
      </dgm:t>
    </dgm:pt>
    <dgm:pt modelId="{953B9161-C266-4C17-AD12-4C43236FE28A}" type="parTrans" cxnId="{60AA8955-8EE3-40EC-9B3D-E73C85F76B73}">
      <dgm:prSet/>
      <dgm:spPr/>
      <dgm:t>
        <a:bodyPr/>
        <a:lstStyle/>
        <a:p>
          <a:endParaRPr lang="tr-TR"/>
        </a:p>
      </dgm:t>
    </dgm:pt>
    <dgm:pt modelId="{49C7EBBA-6B7A-49BC-BEA9-2B73D8990822}" type="sibTrans" cxnId="{60AA8955-8EE3-40EC-9B3D-E73C85F76B73}">
      <dgm:prSet/>
      <dgm:spPr/>
      <dgm:t>
        <a:bodyPr/>
        <a:lstStyle/>
        <a:p>
          <a:endParaRPr lang="tr-TR"/>
        </a:p>
      </dgm:t>
    </dgm:pt>
    <dgm:pt modelId="{59C171F6-6022-4B15-A32D-483D276A2E3B}">
      <dgm:prSet/>
      <dgm:spPr/>
      <dgm:t>
        <a:bodyPr/>
        <a:lstStyle/>
        <a:p>
          <a:pPr rtl="0"/>
          <a:r>
            <a:rPr lang="tr-TR" smtClean="0"/>
            <a:t>Faydacılık</a:t>
          </a:r>
          <a:endParaRPr lang="tr-TR"/>
        </a:p>
      </dgm:t>
    </dgm:pt>
    <dgm:pt modelId="{9FC603F8-3C15-4231-8EEB-263717DA52A4}" type="parTrans" cxnId="{2210721B-1E03-45CF-8BC9-CBDC264C3FBE}">
      <dgm:prSet/>
      <dgm:spPr/>
      <dgm:t>
        <a:bodyPr/>
        <a:lstStyle/>
        <a:p>
          <a:endParaRPr lang="tr-TR"/>
        </a:p>
      </dgm:t>
    </dgm:pt>
    <dgm:pt modelId="{30D31CD2-5C54-4B64-B3DE-E1BCB4BBEB15}" type="sibTrans" cxnId="{2210721B-1E03-45CF-8BC9-CBDC264C3FBE}">
      <dgm:prSet/>
      <dgm:spPr/>
      <dgm:t>
        <a:bodyPr/>
        <a:lstStyle/>
        <a:p>
          <a:endParaRPr lang="tr-TR"/>
        </a:p>
      </dgm:t>
    </dgm:pt>
    <dgm:pt modelId="{6A853AAE-392A-489C-B621-424B3A1C9EF4}">
      <dgm:prSet/>
      <dgm:spPr/>
      <dgm:t>
        <a:bodyPr/>
        <a:lstStyle/>
        <a:p>
          <a:pPr rtl="0"/>
          <a:r>
            <a:rPr lang="tr-TR" smtClean="0"/>
            <a:t>Sözleşmelilik</a:t>
          </a:r>
          <a:endParaRPr lang="tr-TR"/>
        </a:p>
      </dgm:t>
    </dgm:pt>
    <dgm:pt modelId="{4FF18517-0C3B-482A-A40F-10113F6EBFE5}" type="parTrans" cxnId="{5FEB07AA-44B3-4CD1-894F-66CF111EF824}">
      <dgm:prSet/>
      <dgm:spPr/>
      <dgm:t>
        <a:bodyPr/>
        <a:lstStyle/>
        <a:p>
          <a:endParaRPr lang="tr-TR"/>
        </a:p>
      </dgm:t>
    </dgm:pt>
    <dgm:pt modelId="{7CCB200B-0526-401D-8650-124D185B67A6}" type="sibTrans" cxnId="{5FEB07AA-44B3-4CD1-894F-66CF111EF824}">
      <dgm:prSet/>
      <dgm:spPr/>
      <dgm:t>
        <a:bodyPr/>
        <a:lstStyle/>
        <a:p>
          <a:endParaRPr lang="tr-TR"/>
        </a:p>
      </dgm:t>
    </dgm:pt>
    <dgm:pt modelId="{8F853D19-8ABC-49F1-BEE9-853C96FB8699}">
      <dgm:prSet/>
      <dgm:spPr/>
      <dgm:t>
        <a:bodyPr/>
        <a:lstStyle/>
        <a:p>
          <a:pPr rtl="0"/>
          <a:r>
            <a:rPr lang="tr-TR" smtClean="0"/>
            <a:t>Hedonistik olma</a:t>
          </a:r>
          <a:endParaRPr lang="tr-TR"/>
        </a:p>
      </dgm:t>
    </dgm:pt>
    <dgm:pt modelId="{8CF26987-D9EE-4447-AD31-0FDD40B441BF}" type="parTrans" cxnId="{7BA50CAA-B4E9-465E-8D75-60DFF3124FD3}">
      <dgm:prSet/>
      <dgm:spPr/>
      <dgm:t>
        <a:bodyPr/>
        <a:lstStyle/>
        <a:p>
          <a:endParaRPr lang="tr-TR"/>
        </a:p>
      </dgm:t>
    </dgm:pt>
    <dgm:pt modelId="{6D587F5C-9E07-4326-AB6F-754903EF2CC7}" type="sibTrans" cxnId="{7BA50CAA-B4E9-465E-8D75-60DFF3124FD3}">
      <dgm:prSet/>
      <dgm:spPr/>
      <dgm:t>
        <a:bodyPr/>
        <a:lstStyle/>
        <a:p>
          <a:endParaRPr lang="tr-TR"/>
        </a:p>
      </dgm:t>
    </dgm:pt>
    <dgm:pt modelId="{DEEEB6EC-ECBA-46E1-A563-640B5E6EFBB3}" type="pres">
      <dgm:prSet presAssocID="{E7469779-6C93-46B2-A764-76CB9ADC2498}" presName="CompostProcess" presStyleCnt="0">
        <dgm:presLayoutVars>
          <dgm:dir/>
          <dgm:resizeHandles val="exact"/>
        </dgm:presLayoutVars>
      </dgm:prSet>
      <dgm:spPr/>
    </dgm:pt>
    <dgm:pt modelId="{B127313E-5C1C-49C9-8995-82A9C3F23999}" type="pres">
      <dgm:prSet presAssocID="{E7469779-6C93-46B2-A764-76CB9ADC2498}" presName="arrow" presStyleLbl="bgShp" presStyleIdx="0" presStyleCnt="1"/>
      <dgm:spPr/>
    </dgm:pt>
    <dgm:pt modelId="{29C896F6-01A9-4070-AD36-FAF9B184399F}" type="pres">
      <dgm:prSet presAssocID="{E7469779-6C93-46B2-A764-76CB9ADC2498}" presName="linearProcess" presStyleCnt="0"/>
      <dgm:spPr/>
    </dgm:pt>
    <dgm:pt modelId="{5E84DCA5-EB6B-40C0-8C2B-233D708C9347}" type="pres">
      <dgm:prSet presAssocID="{57B3C695-C176-4B01-8ECB-85565AAA8016}" presName="textNode" presStyleLbl="node1" presStyleIdx="0" presStyleCnt="8">
        <dgm:presLayoutVars>
          <dgm:bulletEnabled val="1"/>
        </dgm:presLayoutVars>
      </dgm:prSet>
      <dgm:spPr/>
    </dgm:pt>
    <dgm:pt modelId="{CCFE38A5-6A2A-49E6-B9C7-CEB5897B5827}" type="pres">
      <dgm:prSet presAssocID="{2DDF6854-931E-4829-8555-3E86B6147EE4}" presName="sibTrans" presStyleCnt="0"/>
      <dgm:spPr/>
    </dgm:pt>
    <dgm:pt modelId="{B7184071-B748-4AE6-91FA-D71CBA950316}" type="pres">
      <dgm:prSet presAssocID="{AD8746DA-E03B-4152-835C-285447123D8D}" presName="textNode" presStyleLbl="node1" presStyleIdx="1" presStyleCnt="8">
        <dgm:presLayoutVars>
          <dgm:bulletEnabled val="1"/>
        </dgm:presLayoutVars>
      </dgm:prSet>
      <dgm:spPr/>
    </dgm:pt>
    <dgm:pt modelId="{A94FCFE3-A625-4A7B-BE36-80FBD76E2CC8}" type="pres">
      <dgm:prSet presAssocID="{D22CBF86-82DA-4752-B5FD-CCF17B65B71A}" presName="sibTrans" presStyleCnt="0"/>
      <dgm:spPr/>
    </dgm:pt>
    <dgm:pt modelId="{1466E08D-8ADA-4176-98C6-22CFDEE76250}" type="pres">
      <dgm:prSet presAssocID="{09537CBF-6C22-4934-8129-BC408C9F0CC3}" presName="textNode" presStyleLbl="node1" presStyleIdx="2" presStyleCnt="8">
        <dgm:presLayoutVars>
          <dgm:bulletEnabled val="1"/>
        </dgm:presLayoutVars>
      </dgm:prSet>
      <dgm:spPr/>
    </dgm:pt>
    <dgm:pt modelId="{61F9C483-02BE-4D2F-8E5F-C88B5ED84516}" type="pres">
      <dgm:prSet presAssocID="{A3AD0199-865E-428F-989B-7D02E705A46D}" presName="sibTrans" presStyleCnt="0"/>
      <dgm:spPr/>
    </dgm:pt>
    <dgm:pt modelId="{072F26CC-D0BB-4B92-A791-2FA6A3E27AB7}" type="pres">
      <dgm:prSet presAssocID="{AAFEBBBB-553D-449E-A076-8C7BFC585AD3}" presName="textNode" presStyleLbl="node1" presStyleIdx="3" presStyleCnt="8">
        <dgm:presLayoutVars>
          <dgm:bulletEnabled val="1"/>
        </dgm:presLayoutVars>
      </dgm:prSet>
      <dgm:spPr/>
    </dgm:pt>
    <dgm:pt modelId="{1DACB534-C864-4D48-B278-9C52153B212A}" type="pres">
      <dgm:prSet presAssocID="{CA239402-B5E9-4A76-AA0E-7A934CAECD5F}" presName="sibTrans" presStyleCnt="0"/>
      <dgm:spPr/>
    </dgm:pt>
    <dgm:pt modelId="{DEFA8042-D51A-4B4F-8BEF-BA58563A27E2}" type="pres">
      <dgm:prSet presAssocID="{282D0E3C-7DFE-42B2-B1C6-835FD3D0F598}" presName="textNode" presStyleLbl="node1" presStyleIdx="4" presStyleCnt="8">
        <dgm:presLayoutVars>
          <dgm:bulletEnabled val="1"/>
        </dgm:presLayoutVars>
      </dgm:prSet>
      <dgm:spPr/>
    </dgm:pt>
    <dgm:pt modelId="{1300F155-B9D1-428F-93C1-B6488D03D501}" type="pres">
      <dgm:prSet presAssocID="{49C7EBBA-6B7A-49BC-BEA9-2B73D8990822}" presName="sibTrans" presStyleCnt="0"/>
      <dgm:spPr/>
    </dgm:pt>
    <dgm:pt modelId="{96E75614-7A16-44A6-AC14-BAD3C5BBEB9A}" type="pres">
      <dgm:prSet presAssocID="{59C171F6-6022-4B15-A32D-483D276A2E3B}" presName="textNode" presStyleLbl="node1" presStyleIdx="5" presStyleCnt="8">
        <dgm:presLayoutVars>
          <dgm:bulletEnabled val="1"/>
        </dgm:presLayoutVars>
      </dgm:prSet>
      <dgm:spPr/>
    </dgm:pt>
    <dgm:pt modelId="{FF1CE57C-BA1C-4BD0-B0C6-33786815F455}" type="pres">
      <dgm:prSet presAssocID="{30D31CD2-5C54-4B64-B3DE-E1BCB4BBEB15}" presName="sibTrans" presStyleCnt="0"/>
      <dgm:spPr/>
    </dgm:pt>
    <dgm:pt modelId="{D81C1135-1E24-4EAF-A339-75311B69F4C6}" type="pres">
      <dgm:prSet presAssocID="{6A853AAE-392A-489C-B621-424B3A1C9EF4}" presName="textNode" presStyleLbl="node1" presStyleIdx="6" presStyleCnt="8">
        <dgm:presLayoutVars>
          <dgm:bulletEnabled val="1"/>
        </dgm:presLayoutVars>
      </dgm:prSet>
      <dgm:spPr/>
    </dgm:pt>
    <dgm:pt modelId="{9F27B022-4891-4F1F-ABBA-3BA37B236B73}" type="pres">
      <dgm:prSet presAssocID="{7CCB200B-0526-401D-8650-124D185B67A6}" presName="sibTrans" presStyleCnt="0"/>
      <dgm:spPr/>
    </dgm:pt>
    <dgm:pt modelId="{C2C8176C-233C-44B1-8812-45BDE631E62D}" type="pres">
      <dgm:prSet presAssocID="{8F853D19-8ABC-49F1-BEE9-853C96FB8699}" presName="textNode" presStyleLbl="node1" presStyleIdx="7" presStyleCnt="8">
        <dgm:presLayoutVars>
          <dgm:bulletEnabled val="1"/>
        </dgm:presLayoutVars>
      </dgm:prSet>
      <dgm:spPr/>
    </dgm:pt>
  </dgm:ptLst>
  <dgm:cxnLst>
    <dgm:cxn modelId="{33A92062-E64C-4E46-A073-F236231AFC38}" srcId="{E7469779-6C93-46B2-A764-76CB9ADC2498}" destId="{09537CBF-6C22-4934-8129-BC408C9F0CC3}" srcOrd="2" destOrd="0" parTransId="{50C719A3-6B88-4CB1-80D9-BBDD6F7588B7}" sibTransId="{A3AD0199-865E-428F-989B-7D02E705A46D}"/>
    <dgm:cxn modelId="{AA1BF2BE-85C3-4B13-8B6F-BEA7362749D8}" type="presOf" srcId="{E7469779-6C93-46B2-A764-76CB9ADC2498}" destId="{DEEEB6EC-ECBA-46E1-A563-640B5E6EFBB3}" srcOrd="0" destOrd="0" presId="urn:microsoft.com/office/officeart/2005/8/layout/hProcess9"/>
    <dgm:cxn modelId="{D8237492-D920-46D5-8518-F24B3CCEEBE2}" type="presOf" srcId="{282D0E3C-7DFE-42B2-B1C6-835FD3D0F598}" destId="{DEFA8042-D51A-4B4F-8BEF-BA58563A27E2}" srcOrd="0" destOrd="0" presId="urn:microsoft.com/office/officeart/2005/8/layout/hProcess9"/>
    <dgm:cxn modelId="{F4F1D657-9FA0-4689-A207-9BF8500106A3}" srcId="{E7469779-6C93-46B2-A764-76CB9ADC2498}" destId="{AD8746DA-E03B-4152-835C-285447123D8D}" srcOrd="1" destOrd="0" parTransId="{9B5B8B7C-FE71-4CFD-BFC5-3BE8C100BAEA}" sibTransId="{D22CBF86-82DA-4752-B5FD-CCF17B65B71A}"/>
    <dgm:cxn modelId="{96C43B19-8537-4D07-96FA-6D125598BA4C}" srcId="{E7469779-6C93-46B2-A764-76CB9ADC2498}" destId="{AAFEBBBB-553D-449E-A076-8C7BFC585AD3}" srcOrd="3" destOrd="0" parTransId="{07C771A5-6B79-49E5-B832-61035503D74E}" sibTransId="{CA239402-B5E9-4A76-AA0E-7A934CAECD5F}"/>
    <dgm:cxn modelId="{E67B9263-321B-4218-ADF4-0BE66C34F744}" type="presOf" srcId="{09537CBF-6C22-4934-8129-BC408C9F0CC3}" destId="{1466E08D-8ADA-4176-98C6-22CFDEE76250}" srcOrd="0" destOrd="0" presId="urn:microsoft.com/office/officeart/2005/8/layout/hProcess9"/>
    <dgm:cxn modelId="{C0748D73-2FE0-4734-BDA3-B6958A1DADFE}" type="presOf" srcId="{AAFEBBBB-553D-449E-A076-8C7BFC585AD3}" destId="{072F26CC-D0BB-4B92-A791-2FA6A3E27AB7}" srcOrd="0" destOrd="0" presId="urn:microsoft.com/office/officeart/2005/8/layout/hProcess9"/>
    <dgm:cxn modelId="{D465AB37-E67E-4A83-9615-75EBCCC9B4C9}" type="presOf" srcId="{AD8746DA-E03B-4152-835C-285447123D8D}" destId="{B7184071-B748-4AE6-91FA-D71CBA950316}" srcOrd="0" destOrd="0" presId="urn:microsoft.com/office/officeart/2005/8/layout/hProcess9"/>
    <dgm:cxn modelId="{100D1400-6AFE-454C-BEC1-51F1A6EFF23B}" type="presOf" srcId="{8F853D19-8ABC-49F1-BEE9-853C96FB8699}" destId="{C2C8176C-233C-44B1-8812-45BDE631E62D}" srcOrd="0" destOrd="0" presId="urn:microsoft.com/office/officeart/2005/8/layout/hProcess9"/>
    <dgm:cxn modelId="{2210721B-1E03-45CF-8BC9-CBDC264C3FBE}" srcId="{E7469779-6C93-46B2-A764-76CB9ADC2498}" destId="{59C171F6-6022-4B15-A32D-483D276A2E3B}" srcOrd="5" destOrd="0" parTransId="{9FC603F8-3C15-4231-8EEB-263717DA52A4}" sibTransId="{30D31CD2-5C54-4B64-B3DE-E1BCB4BBEB15}"/>
    <dgm:cxn modelId="{60AA8955-8EE3-40EC-9B3D-E73C85F76B73}" srcId="{E7469779-6C93-46B2-A764-76CB9ADC2498}" destId="{282D0E3C-7DFE-42B2-B1C6-835FD3D0F598}" srcOrd="4" destOrd="0" parTransId="{953B9161-C266-4C17-AD12-4C43236FE28A}" sibTransId="{49C7EBBA-6B7A-49BC-BEA9-2B73D8990822}"/>
    <dgm:cxn modelId="{E07C516E-12A8-42D7-9C64-14969190CC7E}" type="presOf" srcId="{59C171F6-6022-4B15-A32D-483D276A2E3B}" destId="{96E75614-7A16-44A6-AC14-BAD3C5BBEB9A}" srcOrd="0" destOrd="0" presId="urn:microsoft.com/office/officeart/2005/8/layout/hProcess9"/>
    <dgm:cxn modelId="{9EFB4B5E-FF5F-4942-BEBB-54EA1A7BA704}" type="presOf" srcId="{6A853AAE-392A-489C-B621-424B3A1C9EF4}" destId="{D81C1135-1E24-4EAF-A339-75311B69F4C6}" srcOrd="0" destOrd="0" presId="urn:microsoft.com/office/officeart/2005/8/layout/hProcess9"/>
    <dgm:cxn modelId="{5C2D5E02-897F-41A0-BDB5-3AFCAC24D1AB}" type="presOf" srcId="{57B3C695-C176-4B01-8ECB-85565AAA8016}" destId="{5E84DCA5-EB6B-40C0-8C2B-233D708C9347}" srcOrd="0" destOrd="0" presId="urn:microsoft.com/office/officeart/2005/8/layout/hProcess9"/>
    <dgm:cxn modelId="{5FEB07AA-44B3-4CD1-894F-66CF111EF824}" srcId="{E7469779-6C93-46B2-A764-76CB9ADC2498}" destId="{6A853AAE-392A-489C-B621-424B3A1C9EF4}" srcOrd="6" destOrd="0" parTransId="{4FF18517-0C3B-482A-A40F-10113F6EBFE5}" sibTransId="{7CCB200B-0526-401D-8650-124D185B67A6}"/>
    <dgm:cxn modelId="{7BA50CAA-B4E9-465E-8D75-60DFF3124FD3}" srcId="{E7469779-6C93-46B2-A764-76CB9ADC2498}" destId="{8F853D19-8ABC-49F1-BEE9-853C96FB8699}" srcOrd="7" destOrd="0" parTransId="{8CF26987-D9EE-4447-AD31-0FDD40B441BF}" sibTransId="{6D587F5C-9E07-4326-AB6F-754903EF2CC7}"/>
    <dgm:cxn modelId="{20FC2E46-4AD4-44C7-8AFE-816FEB93818D}" srcId="{E7469779-6C93-46B2-A764-76CB9ADC2498}" destId="{57B3C695-C176-4B01-8ECB-85565AAA8016}" srcOrd="0" destOrd="0" parTransId="{CE6891CE-FBF9-47A6-B0A2-D575DA9A5711}" sibTransId="{2DDF6854-931E-4829-8555-3E86B6147EE4}"/>
    <dgm:cxn modelId="{8DA42D9F-8FC2-449A-9193-45E04988D743}" type="presParOf" srcId="{DEEEB6EC-ECBA-46E1-A563-640B5E6EFBB3}" destId="{B127313E-5C1C-49C9-8995-82A9C3F23999}" srcOrd="0" destOrd="0" presId="urn:microsoft.com/office/officeart/2005/8/layout/hProcess9"/>
    <dgm:cxn modelId="{C6C1107B-A0F3-4142-99D8-7EC79F87219E}" type="presParOf" srcId="{DEEEB6EC-ECBA-46E1-A563-640B5E6EFBB3}" destId="{29C896F6-01A9-4070-AD36-FAF9B184399F}" srcOrd="1" destOrd="0" presId="urn:microsoft.com/office/officeart/2005/8/layout/hProcess9"/>
    <dgm:cxn modelId="{458EC121-1A42-4F51-A66D-FC6239C5BB3D}" type="presParOf" srcId="{29C896F6-01A9-4070-AD36-FAF9B184399F}" destId="{5E84DCA5-EB6B-40C0-8C2B-233D708C9347}" srcOrd="0" destOrd="0" presId="urn:microsoft.com/office/officeart/2005/8/layout/hProcess9"/>
    <dgm:cxn modelId="{EAFD0804-2248-4797-91DA-D12D054AC48F}" type="presParOf" srcId="{29C896F6-01A9-4070-AD36-FAF9B184399F}" destId="{CCFE38A5-6A2A-49E6-B9C7-CEB5897B5827}" srcOrd="1" destOrd="0" presId="urn:microsoft.com/office/officeart/2005/8/layout/hProcess9"/>
    <dgm:cxn modelId="{13A2D110-08E3-490A-A981-01112B8810FE}" type="presParOf" srcId="{29C896F6-01A9-4070-AD36-FAF9B184399F}" destId="{B7184071-B748-4AE6-91FA-D71CBA950316}" srcOrd="2" destOrd="0" presId="urn:microsoft.com/office/officeart/2005/8/layout/hProcess9"/>
    <dgm:cxn modelId="{CFEC1479-B5C6-4F32-B37F-C488187EA616}" type="presParOf" srcId="{29C896F6-01A9-4070-AD36-FAF9B184399F}" destId="{A94FCFE3-A625-4A7B-BE36-80FBD76E2CC8}" srcOrd="3" destOrd="0" presId="urn:microsoft.com/office/officeart/2005/8/layout/hProcess9"/>
    <dgm:cxn modelId="{371056DC-5C75-4383-8158-14804855B4B9}" type="presParOf" srcId="{29C896F6-01A9-4070-AD36-FAF9B184399F}" destId="{1466E08D-8ADA-4176-98C6-22CFDEE76250}" srcOrd="4" destOrd="0" presId="urn:microsoft.com/office/officeart/2005/8/layout/hProcess9"/>
    <dgm:cxn modelId="{4394C480-FFF6-468C-BCF3-D8976D61F025}" type="presParOf" srcId="{29C896F6-01A9-4070-AD36-FAF9B184399F}" destId="{61F9C483-02BE-4D2F-8E5F-C88B5ED84516}" srcOrd="5" destOrd="0" presId="urn:microsoft.com/office/officeart/2005/8/layout/hProcess9"/>
    <dgm:cxn modelId="{7DC0FD94-187B-46E8-A763-1BDD51D1B594}" type="presParOf" srcId="{29C896F6-01A9-4070-AD36-FAF9B184399F}" destId="{072F26CC-D0BB-4B92-A791-2FA6A3E27AB7}" srcOrd="6" destOrd="0" presId="urn:microsoft.com/office/officeart/2005/8/layout/hProcess9"/>
    <dgm:cxn modelId="{74CDE268-CF5B-41D9-9D4B-E51762E64166}" type="presParOf" srcId="{29C896F6-01A9-4070-AD36-FAF9B184399F}" destId="{1DACB534-C864-4D48-B278-9C52153B212A}" srcOrd="7" destOrd="0" presId="urn:microsoft.com/office/officeart/2005/8/layout/hProcess9"/>
    <dgm:cxn modelId="{8BE58044-BFAC-4157-805D-1C2872ADEAC4}" type="presParOf" srcId="{29C896F6-01A9-4070-AD36-FAF9B184399F}" destId="{DEFA8042-D51A-4B4F-8BEF-BA58563A27E2}" srcOrd="8" destOrd="0" presId="urn:microsoft.com/office/officeart/2005/8/layout/hProcess9"/>
    <dgm:cxn modelId="{A9E3436D-BB23-4596-A218-EAECE4F2C257}" type="presParOf" srcId="{29C896F6-01A9-4070-AD36-FAF9B184399F}" destId="{1300F155-B9D1-428F-93C1-B6488D03D501}" srcOrd="9" destOrd="0" presId="urn:microsoft.com/office/officeart/2005/8/layout/hProcess9"/>
    <dgm:cxn modelId="{7242CC1D-6AE1-4296-8644-51162BD57DCC}" type="presParOf" srcId="{29C896F6-01A9-4070-AD36-FAF9B184399F}" destId="{96E75614-7A16-44A6-AC14-BAD3C5BBEB9A}" srcOrd="10" destOrd="0" presId="urn:microsoft.com/office/officeart/2005/8/layout/hProcess9"/>
    <dgm:cxn modelId="{92B9157B-789E-4CB9-99D2-4446B61184F8}" type="presParOf" srcId="{29C896F6-01A9-4070-AD36-FAF9B184399F}" destId="{FF1CE57C-BA1C-4BD0-B0C6-33786815F455}" srcOrd="11" destOrd="0" presId="urn:microsoft.com/office/officeart/2005/8/layout/hProcess9"/>
    <dgm:cxn modelId="{6A4B3328-3EA7-4969-964C-08FDD35E6F40}" type="presParOf" srcId="{29C896F6-01A9-4070-AD36-FAF9B184399F}" destId="{D81C1135-1E24-4EAF-A339-75311B69F4C6}" srcOrd="12" destOrd="0" presId="urn:microsoft.com/office/officeart/2005/8/layout/hProcess9"/>
    <dgm:cxn modelId="{095D5CC8-109C-4A66-ACE5-E8AF273A5AB3}" type="presParOf" srcId="{29C896F6-01A9-4070-AD36-FAF9B184399F}" destId="{9F27B022-4891-4F1F-ABBA-3BA37B236B73}" srcOrd="13" destOrd="0" presId="urn:microsoft.com/office/officeart/2005/8/layout/hProcess9"/>
    <dgm:cxn modelId="{087AC040-B5A1-4BF4-9D37-65A71D80ABBB}" type="presParOf" srcId="{29C896F6-01A9-4070-AD36-FAF9B184399F}" destId="{C2C8176C-233C-44B1-8812-45BDE631E62D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250505-0247-4E44-BBDF-BCFA25097A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5286D36-392F-44A0-ACB2-CE4C188C471E}">
      <dgm:prSet/>
      <dgm:spPr/>
      <dgm:t>
        <a:bodyPr/>
        <a:lstStyle/>
        <a:p>
          <a:pPr rtl="0"/>
          <a:r>
            <a:rPr lang="tr-TR" smtClean="0"/>
            <a:t>Sosyologların büyük çoğunluğu dine karanlık çağların bir bakiyesi gibi bakmışlardır ve onu ölmek üzere olan bir durum olarak görmüşlerdir.</a:t>
          </a:r>
          <a:endParaRPr lang="tr-TR"/>
        </a:p>
      </dgm:t>
    </dgm:pt>
    <dgm:pt modelId="{F49AC3FC-1C97-483F-A7D3-768B5A9FF122}" type="parTrans" cxnId="{97BE2005-117D-4E4C-8860-18E0BA4C1DAD}">
      <dgm:prSet/>
      <dgm:spPr/>
      <dgm:t>
        <a:bodyPr/>
        <a:lstStyle/>
        <a:p>
          <a:endParaRPr lang="tr-TR"/>
        </a:p>
      </dgm:t>
    </dgm:pt>
    <dgm:pt modelId="{20C91D0D-8073-4E3B-80DD-76E9ED8FBD34}" type="sibTrans" cxnId="{97BE2005-117D-4E4C-8860-18E0BA4C1DAD}">
      <dgm:prSet/>
      <dgm:spPr/>
      <dgm:t>
        <a:bodyPr/>
        <a:lstStyle/>
        <a:p>
          <a:endParaRPr lang="tr-TR"/>
        </a:p>
      </dgm:t>
    </dgm:pt>
    <dgm:pt modelId="{E2EAAC9B-706A-4F33-9D45-1C252EF8D764}">
      <dgm:prSet/>
      <dgm:spPr/>
      <dgm:t>
        <a:bodyPr/>
        <a:lstStyle/>
        <a:p>
          <a:pPr rtl="0"/>
          <a:r>
            <a:rPr lang="tr-TR" smtClean="0"/>
            <a:t>Din sosyologlarının çok küçük nitelikteki çabaları yararlı olamamışlardır.</a:t>
          </a:r>
          <a:endParaRPr lang="tr-TR"/>
        </a:p>
      </dgm:t>
    </dgm:pt>
    <dgm:pt modelId="{F9540ABB-E303-4D04-958F-89305DB44391}" type="parTrans" cxnId="{080C54E0-F88D-46D4-9B01-ACE5E7BC3917}">
      <dgm:prSet/>
      <dgm:spPr/>
      <dgm:t>
        <a:bodyPr/>
        <a:lstStyle/>
        <a:p>
          <a:endParaRPr lang="tr-TR"/>
        </a:p>
      </dgm:t>
    </dgm:pt>
    <dgm:pt modelId="{276B3A56-2C13-4E66-BCA9-471F46AA52C1}" type="sibTrans" cxnId="{080C54E0-F88D-46D4-9B01-ACE5E7BC3917}">
      <dgm:prSet/>
      <dgm:spPr/>
      <dgm:t>
        <a:bodyPr/>
        <a:lstStyle/>
        <a:p>
          <a:endParaRPr lang="tr-TR"/>
        </a:p>
      </dgm:t>
    </dgm:pt>
    <dgm:pt modelId="{D5D10D8F-9244-45BC-9CBE-F83A16552198}" type="pres">
      <dgm:prSet presAssocID="{12250505-0247-4E44-BBDF-BCFA25097A0B}" presName="linear" presStyleCnt="0">
        <dgm:presLayoutVars>
          <dgm:animLvl val="lvl"/>
          <dgm:resizeHandles val="exact"/>
        </dgm:presLayoutVars>
      </dgm:prSet>
      <dgm:spPr/>
    </dgm:pt>
    <dgm:pt modelId="{7B22F5E2-759C-4DEA-9B9C-F404D784A7BA}" type="pres">
      <dgm:prSet presAssocID="{F5286D36-392F-44A0-ACB2-CE4C188C471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48B3D81-D0AA-4EF1-98A9-DD34C2C07EEB}" type="pres">
      <dgm:prSet presAssocID="{20C91D0D-8073-4E3B-80DD-76E9ED8FBD34}" presName="spacer" presStyleCnt="0"/>
      <dgm:spPr/>
    </dgm:pt>
    <dgm:pt modelId="{E1FB7E97-34AA-46C8-AA0B-B2C3D64EF36A}" type="pres">
      <dgm:prSet presAssocID="{E2EAAC9B-706A-4F33-9D45-1C252EF8D76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38C9FB5-AE77-4A5D-8B53-A441C4E0DAC6}" type="presOf" srcId="{E2EAAC9B-706A-4F33-9D45-1C252EF8D764}" destId="{E1FB7E97-34AA-46C8-AA0B-B2C3D64EF36A}" srcOrd="0" destOrd="0" presId="urn:microsoft.com/office/officeart/2005/8/layout/vList2"/>
    <dgm:cxn modelId="{080C54E0-F88D-46D4-9B01-ACE5E7BC3917}" srcId="{12250505-0247-4E44-BBDF-BCFA25097A0B}" destId="{E2EAAC9B-706A-4F33-9D45-1C252EF8D764}" srcOrd="1" destOrd="0" parTransId="{F9540ABB-E303-4D04-958F-89305DB44391}" sibTransId="{276B3A56-2C13-4E66-BCA9-471F46AA52C1}"/>
    <dgm:cxn modelId="{6A7547C1-1875-4B39-99FF-C320B090FC83}" type="presOf" srcId="{F5286D36-392F-44A0-ACB2-CE4C188C471E}" destId="{7B22F5E2-759C-4DEA-9B9C-F404D784A7BA}" srcOrd="0" destOrd="0" presId="urn:microsoft.com/office/officeart/2005/8/layout/vList2"/>
    <dgm:cxn modelId="{F4DACE14-A9BC-407F-9E3F-E0EB002B8076}" type="presOf" srcId="{12250505-0247-4E44-BBDF-BCFA25097A0B}" destId="{D5D10D8F-9244-45BC-9CBE-F83A16552198}" srcOrd="0" destOrd="0" presId="urn:microsoft.com/office/officeart/2005/8/layout/vList2"/>
    <dgm:cxn modelId="{97BE2005-117D-4E4C-8860-18E0BA4C1DAD}" srcId="{12250505-0247-4E44-BBDF-BCFA25097A0B}" destId="{F5286D36-392F-44A0-ACB2-CE4C188C471E}" srcOrd="0" destOrd="0" parTransId="{F49AC3FC-1C97-483F-A7D3-768B5A9FF122}" sibTransId="{20C91D0D-8073-4E3B-80DD-76E9ED8FBD34}"/>
    <dgm:cxn modelId="{4B24A0C1-2D64-45C6-87F2-0EB59F3DA2BC}" type="presParOf" srcId="{D5D10D8F-9244-45BC-9CBE-F83A16552198}" destId="{7B22F5E2-759C-4DEA-9B9C-F404D784A7BA}" srcOrd="0" destOrd="0" presId="urn:microsoft.com/office/officeart/2005/8/layout/vList2"/>
    <dgm:cxn modelId="{5F41C71A-FE75-47A3-A485-E33D58911338}" type="presParOf" srcId="{D5D10D8F-9244-45BC-9CBE-F83A16552198}" destId="{248B3D81-D0AA-4EF1-98A9-DD34C2C07EEB}" srcOrd="1" destOrd="0" presId="urn:microsoft.com/office/officeart/2005/8/layout/vList2"/>
    <dgm:cxn modelId="{A137CC60-6BDD-4B65-A698-FE8B08987FCE}" type="presParOf" srcId="{D5D10D8F-9244-45BC-9CBE-F83A16552198}" destId="{E1FB7E97-34AA-46C8-AA0B-B2C3D64EF36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3EB648-A84B-44E7-BFC4-492239D29D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D734D47-81D1-419E-81F1-21318ADAE98B}">
      <dgm:prSet/>
      <dgm:spPr/>
      <dgm:t>
        <a:bodyPr/>
        <a:lstStyle/>
        <a:p>
          <a:pPr rtl="0"/>
          <a:r>
            <a:rPr lang="tr-TR" smtClean="0"/>
            <a:t>Tabiat üstünün çöküşüne dair kuram eldeki kanıtlara bakıldığında aslında makul görünmektedir.</a:t>
          </a:r>
          <a:endParaRPr lang="tr-TR"/>
        </a:p>
      </dgm:t>
    </dgm:pt>
    <dgm:pt modelId="{33C3FC16-7057-4A0A-960A-FF3E822E367D}" type="parTrans" cxnId="{C47CAE3B-3F54-4A82-9781-AA3553B307A8}">
      <dgm:prSet/>
      <dgm:spPr/>
      <dgm:t>
        <a:bodyPr/>
        <a:lstStyle/>
        <a:p>
          <a:endParaRPr lang="tr-TR"/>
        </a:p>
      </dgm:t>
    </dgm:pt>
    <dgm:pt modelId="{E9019989-0389-4910-A744-488B0648776C}" type="sibTrans" cxnId="{C47CAE3B-3F54-4A82-9781-AA3553B307A8}">
      <dgm:prSet/>
      <dgm:spPr/>
      <dgm:t>
        <a:bodyPr/>
        <a:lstStyle/>
        <a:p>
          <a:endParaRPr lang="tr-TR"/>
        </a:p>
      </dgm:t>
    </dgm:pt>
    <dgm:pt modelId="{B21D4A59-170E-4462-8A4F-BA8C90B3F219}" type="pres">
      <dgm:prSet presAssocID="{9E3EB648-A84B-44E7-BFC4-492239D29D0B}" presName="linear" presStyleCnt="0">
        <dgm:presLayoutVars>
          <dgm:animLvl val="lvl"/>
          <dgm:resizeHandles val="exact"/>
        </dgm:presLayoutVars>
      </dgm:prSet>
      <dgm:spPr/>
    </dgm:pt>
    <dgm:pt modelId="{23C66DF6-6EB1-4ED8-8B8F-F4D23BB4EDF4}" type="pres">
      <dgm:prSet presAssocID="{8D734D47-81D1-419E-81F1-21318ADAE98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47CAE3B-3F54-4A82-9781-AA3553B307A8}" srcId="{9E3EB648-A84B-44E7-BFC4-492239D29D0B}" destId="{8D734D47-81D1-419E-81F1-21318ADAE98B}" srcOrd="0" destOrd="0" parTransId="{33C3FC16-7057-4A0A-960A-FF3E822E367D}" sibTransId="{E9019989-0389-4910-A744-488B0648776C}"/>
    <dgm:cxn modelId="{4F6F1713-9107-4E01-998F-7EAF171C5D25}" type="presOf" srcId="{9E3EB648-A84B-44E7-BFC4-492239D29D0B}" destId="{B21D4A59-170E-4462-8A4F-BA8C90B3F219}" srcOrd="0" destOrd="0" presId="urn:microsoft.com/office/officeart/2005/8/layout/vList2"/>
    <dgm:cxn modelId="{0B2E57AB-A1B4-401C-8EE9-D4BC9D5C0832}" type="presOf" srcId="{8D734D47-81D1-419E-81F1-21318ADAE98B}" destId="{23C66DF6-6EB1-4ED8-8B8F-F4D23BB4EDF4}" srcOrd="0" destOrd="0" presId="urn:microsoft.com/office/officeart/2005/8/layout/vList2"/>
    <dgm:cxn modelId="{91148B46-737F-4AD5-9ACA-940194DE5CCC}" type="presParOf" srcId="{B21D4A59-170E-4462-8A4F-BA8C90B3F219}" destId="{23C66DF6-6EB1-4ED8-8B8F-F4D23BB4ED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D2E214-0BA1-4535-A3B6-D5E38FDB2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5454A23-6FDC-4D03-9E77-30FAD434CBC9}">
      <dgm:prSet/>
      <dgm:spPr/>
      <dgm:t>
        <a:bodyPr/>
        <a:lstStyle/>
        <a:p>
          <a:pPr rtl="0"/>
          <a:r>
            <a:rPr lang="tr-TR" smtClean="0"/>
            <a:t>Tarihsel bunalımlar bir anda yok olmazlar. Tam aksine zaman kesitlmerine yayılmak suretiyle kontrol altına alınırlar.</a:t>
          </a:r>
          <a:endParaRPr lang="tr-TR"/>
        </a:p>
      </dgm:t>
    </dgm:pt>
    <dgm:pt modelId="{37EB3815-8CCC-4E3C-889C-6C5B0DAA27E9}" type="parTrans" cxnId="{A0BA68C8-616F-4FE0-AC4B-8900510400B1}">
      <dgm:prSet/>
      <dgm:spPr/>
      <dgm:t>
        <a:bodyPr/>
        <a:lstStyle/>
        <a:p>
          <a:endParaRPr lang="tr-TR"/>
        </a:p>
      </dgm:t>
    </dgm:pt>
    <dgm:pt modelId="{87208CDF-18D3-4511-AAAC-B0C38ADB4F50}" type="sibTrans" cxnId="{A0BA68C8-616F-4FE0-AC4B-8900510400B1}">
      <dgm:prSet/>
      <dgm:spPr/>
      <dgm:t>
        <a:bodyPr/>
        <a:lstStyle/>
        <a:p>
          <a:endParaRPr lang="tr-TR"/>
        </a:p>
      </dgm:t>
    </dgm:pt>
    <dgm:pt modelId="{765FAF21-B09D-493C-9B89-3547D12E09B8}" type="pres">
      <dgm:prSet presAssocID="{C1D2E214-0BA1-4535-A3B6-D5E38FDB22D1}" presName="linear" presStyleCnt="0">
        <dgm:presLayoutVars>
          <dgm:animLvl val="lvl"/>
          <dgm:resizeHandles val="exact"/>
        </dgm:presLayoutVars>
      </dgm:prSet>
      <dgm:spPr/>
    </dgm:pt>
    <dgm:pt modelId="{353A02E5-A80C-41A1-98E0-FBF8504EA8CD}" type="pres">
      <dgm:prSet presAssocID="{35454A23-6FDC-4D03-9E77-30FAD434CBC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0BA68C8-616F-4FE0-AC4B-8900510400B1}" srcId="{C1D2E214-0BA1-4535-A3B6-D5E38FDB22D1}" destId="{35454A23-6FDC-4D03-9E77-30FAD434CBC9}" srcOrd="0" destOrd="0" parTransId="{37EB3815-8CCC-4E3C-889C-6C5B0DAA27E9}" sibTransId="{87208CDF-18D3-4511-AAAC-B0C38ADB4F50}"/>
    <dgm:cxn modelId="{68C29FD4-409B-47B6-B0FE-1888BB1E17E6}" type="presOf" srcId="{35454A23-6FDC-4D03-9E77-30FAD434CBC9}" destId="{353A02E5-A80C-41A1-98E0-FBF8504EA8CD}" srcOrd="0" destOrd="0" presId="urn:microsoft.com/office/officeart/2005/8/layout/vList2"/>
    <dgm:cxn modelId="{1945B872-9EA3-470D-97F5-E79CD594F2DB}" type="presOf" srcId="{C1D2E214-0BA1-4535-A3B6-D5E38FDB22D1}" destId="{765FAF21-B09D-493C-9B89-3547D12E09B8}" srcOrd="0" destOrd="0" presId="urn:microsoft.com/office/officeart/2005/8/layout/vList2"/>
    <dgm:cxn modelId="{5DDB38B9-BBC7-46E0-8FCD-882CE852B4D8}" type="presParOf" srcId="{765FAF21-B09D-493C-9B89-3547D12E09B8}" destId="{353A02E5-A80C-41A1-98E0-FBF8504EA8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DA3F76-EBF9-414A-90E8-09FA093742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ADE3FA7-D564-4077-A558-E880C285E42C}">
      <dgm:prSet/>
      <dgm:spPr/>
      <dgm:t>
        <a:bodyPr/>
        <a:lstStyle/>
        <a:p>
          <a:pPr rtl="0"/>
          <a:r>
            <a:rPr lang="tr-TR" smtClean="0"/>
            <a:t>Sekülerleşmenin ileri aşaması modern sanayi toplumlarının kültürel doğal bir sonucudur.</a:t>
          </a:r>
          <a:endParaRPr lang="tr-TR"/>
        </a:p>
      </dgm:t>
    </dgm:pt>
    <dgm:pt modelId="{067A9261-1CB4-4994-BCAC-6F1AE1E80C64}" type="parTrans" cxnId="{8000468C-4D92-47C0-821A-DA04EE5CC939}">
      <dgm:prSet/>
      <dgm:spPr/>
      <dgm:t>
        <a:bodyPr/>
        <a:lstStyle/>
        <a:p>
          <a:endParaRPr lang="tr-TR"/>
        </a:p>
      </dgm:t>
    </dgm:pt>
    <dgm:pt modelId="{E177BB14-D715-425F-8CD6-E32674B5FBC3}" type="sibTrans" cxnId="{8000468C-4D92-47C0-821A-DA04EE5CC939}">
      <dgm:prSet/>
      <dgm:spPr/>
      <dgm:t>
        <a:bodyPr/>
        <a:lstStyle/>
        <a:p>
          <a:endParaRPr lang="tr-TR"/>
        </a:p>
      </dgm:t>
    </dgm:pt>
    <dgm:pt modelId="{7A2CCC78-9E2E-4EC4-B669-F9D249873F98}" type="pres">
      <dgm:prSet presAssocID="{0FDA3F76-EBF9-414A-90E8-09FA09374267}" presName="linear" presStyleCnt="0">
        <dgm:presLayoutVars>
          <dgm:animLvl val="lvl"/>
          <dgm:resizeHandles val="exact"/>
        </dgm:presLayoutVars>
      </dgm:prSet>
      <dgm:spPr/>
    </dgm:pt>
    <dgm:pt modelId="{469367D0-78A1-4002-AD61-FE42A351A867}" type="pres">
      <dgm:prSet presAssocID="{3ADE3FA7-D564-4077-A558-E880C285E42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000468C-4D92-47C0-821A-DA04EE5CC939}" srcId="{0FDA3F76-EBF9-414A-90E8-09FA09374267}" destId="{3ADE3FA7-D564-4077-A558-E880C285E42C}" srcOrd="0" destOrd="0" parTransId="{067A9261-1CB4-4994-BCAC-6F1AE1E80C64}" sibTransId="{E177BB14-D715-425F-8CD6-E32674B5FBC3}"/>
    <dgm:cxn modelId="{79190B21-69C6-4770-82B2-28F94216CCB3}" type="presOf" srcId="{0FDA3F76-EBF9-414A-90E8-09FA09374267}" destId="{7A2CCC78-9E2E-4EC4-B669-F9D249873F98}" srcOrd="0" destOrd="0" presId="urn:microsoft.com/office/officeart/2005/8/layout/vList2"/>
    <dgm:cxn modelId="{29CF62AD-9CFF-49FD-8480-6E11B456DC9C}" type="presOf" srcId="{3ADE3FA7-D564-4077-A558-E880C285E42C}" destId="{469367D0-78A1-4002-AD61-FE42A351A867}" srcOrd="0" destOrd="0" presId="urn:microsoft.com/office/officeart/2005/8/layout/vList2"/>
    <dgm:cxn modelId="{67D916D5-574D-4F87-A31B-D31B631133B3}" type="presParOf" srcId="{7A2CCC78-9E2E-4EC4-B669-F9D249873F98}" destId="{469367D0-78A1-4002-AD61-FE42A351A86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71B8F-806D-434A-B77B-91E7C2E1E990}">
      <dsp:nvSpPr>
        <dsp:cNvPr id="0" name=""/>
        <dsp:cNvSpPr/>
      </dsp:nvSpPr>
      <dsp:spPr>
        <a:xfrm>
          <a:off x="0" y="0"/>
          <a:ext cx="1470025" cy="14700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C892D-9A30-47BE-B992-D3790D5E60E2}">
      <dsp:nvSpPr>
        <dsp:cNvPr id="0" name=""/>
        <dsp:cNvSpPr/>
      </dsp:nvSpPr>
      <dsp:spPr>
        <a:xfrm>
          <a:off x="735012" y="0"/>
          <a:ext cx="7037387" cy="1470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smtClean="0"/>
            <a:t>Modern toplumsal kuramlar ve din</a:t>
          </a:r>
          <a:br>
            <a:rPr lang="tr-TR" sz="3700" kern="1200" smtClean="0"/>
          </a:br>
          <a:r>
            <a:rPr lang="tr-TR" sz="3700" kern="1200" smtClean="0"/>
            <a:t>14. hafta</a:t>
          </a:r>
          <a:endParaRPr lang="tr-TR" sz="3700" kern="1200"/>
        </a:p>
      </dsp:txBody>
      <dsp:txXfrm>
        <a:off x="735012" y="0"/>
        <a:ext cx="7037387" cy="147002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4C7358-F818-4761-850B-4E60621C34A9}">
      <dsp:nvSpPr>
        <dsp:cNvPr id="0" name=""/>
        <dsp:cNvSpPr/>
      </dsp:nvSpPr>
      <dsp:spPr>
        <a:xfrm>
          <a:off x="0" y="5871"/>
          <a:ext cx="8229600" cy="2212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Modern durum rekabet ve iletişim ilkeleri etrafında işlerlik gösteren serbest bilgi sistemlerini esas durum olarak kabul etmeye yöneltmektedir.</a:t>
          </a:r>
          <a:endParaRPr lang="tr-TR" sz="3100" kern="1200"/>
        </a:p>
      </dsp:txBody>
      <dsp:txXfrm>
        <a:off x="108004" y="113875"/>
        <a:ext cx="8013592" cy="1996462"/>
      </dsp:txXfrm>
    </dsp:sp>
    <dsp:sp modelId="{AA363B0B-CFD9-44DD-803B-B57A5D8C9082}">
      <dsp:nvSpPr>
        <dsp:cNvPr id="0" name=""/>
        <dsp:cNvSpPr/>
      </dsp:nvSpPr>
      <dsp:spPr>
        <a:xfrm>
          <a:off x="0" y="2307621"/>
          <a:ext cx="8229600" cy="2212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Din için bunun anlamı dini dünya görüşlerinin bir serbest piyasasının ortaya çıkacağıdır.</a:t>
          </a:r>
          <a:endParaRPr lang="tr-TR" sz="3100" kern="1200"/>
        </a:p>
      </dsp:txBody>
      <dsp:txXfrm>
        <a:off x="108004" y="2415625"/>
        <a:ext cx="8013592" cy="19964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863FE-EBB0-4853-8FE1-28F3788E2CA1}">
      <dsp:nvSpPr>
        <dsp:cNvPr id="0" name=""/>
        <dsp:cNvSpPr/>
      </dsp:nvSpPr>
      <dsp:spPr>
        <a:xfrm>
          <a:off x="0" y="205581"/>
          <a:ext cx="8229600" cy="411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Modern çoğulculuklar geleneksel dinin makuliyetini azaltan önemli bir etkendir.</a:t>
          </a:r>
          <a:endParaRPr lang="tr-TR" sz="6500" kern="1200"/>
        </a:p>
      </dsp:txBody>
      <dsp:txXfrm>
        <a:off x="120518" y="326099"/>
        <a:ext cx="7988564" cy="38737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DD2BB-B5E1-48A8-A446-8F5EFCD33BD7}">
      <dsp:nvSpPr>
        <dsp:cNvPr id="0" name=""/>
        <dsp:cNvSpPr/>
      </dsp:nvSpPr>
      <dsp:spPr>
        <a:xfrm>
          <a:off x="2048256" y="855"/>
          <a:ext cx="2304288" cy="5648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Melekler </a:t>
          </a:r>
          <a:endParaRPr lang="tr-TR" sz="2200" kern="1200"/>
        </a:p>
      </dsp:txBody>
      <dsp:txXfrm>
        <a:off x="2075827" y="28426"/>
        <a:ext cx="2249146" cy="509660"/>
      </dsp:txXfrm>
    </dsp:sp>
    <dsp:sp modelId="{5FBE62BD-E46B-4DC7-B2E7-807F45D6A017}">
      <dsp:nvSpPr>
        <dsp:cNvPr id="0" name=""/>
        <dsp:cNvSpPr/>
      </dsp:nvSpPr>
      <dsp:spPr>
        <a:xfrm>
          <a:off x="2048256" y="593898"/>
          <a:ext cx="2304288" cy="5648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Hakkında Söylenti</a:t>
          </a:r>
          <a:endParaRPr lang="tr-TR" sz="2200" kern="1200"/>
        </a:p>
      </dsp:txBody>
      <dsp:txXfrm>
        <a:off x="2075827" y="621469"/>
        <a:ext cx="2249146" cy="509660"/>
      </dsp:txXfrm>
    </dsp:sp>
    <dsp:sp modelId="{46FE158D-79CA-4C51-8AA8-F4CF927DE4ED}">
      <dsp:nvSpPr>
        <dsp:cNvPr id="0" name=""/>
        <dsp:cNvSpPr/>
      </dsp:nvSpPr>
      <dsp:spPr>
        <a:xfrm>
          <a:off x="2048256" y="1186941"/>
          <a:ext cx="2304288" cy="5648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P. L. Berger</a:t>
          </a:r>
          <a:endParaRPr lang="tr-TR" sz="2200" kern="1200"/>
        </a:p>
      </dsp:txBody>
      <dsp:txXfrm>
        <a:off x="2075827" y="1214512"/>
        <a:ext cx="2249146" cy="509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18488-D464-4206-9A5B-3BDED140DE36}">
      <dsp:nvSpPr>
        <dsp:cNvPr id="0" name=""/>
        <dsp:cNvSpPr/>
      </dsp:nvSpPr>
      <dsp:spPr>
        <a:xfrm>
          <a:off x="0" y="366861"/>
          <a:ext cx="8229600" cy="1829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smtClean="0"/>
            <a:t>Dinin çağdaş durumuna ilişkin yorumlarda bir hareket noktası:</a:t>
          </a:r>
          <a:endParaRPr lang="tr-TR" sz="4600" kern="1200"/>
        </a:p>
      </dsp:txBody>
      <dsp:txXfrm>
        <a:off x="89327" y="456188"/>
        <a:ext cx="8050946" cy="1651226"/>
      </dsp:txXfrm>
    </dsp:sp>
    <dsp:sp modelId="{C641317D-4F5A-4F0D-B2E3-E44D981F1537}">
      <dsp:nvSpPr>
        <dsp:cNvPr id="0" name=""/>
        <dsp:cNvSpPr/>
      </dsp:nvSpPr>
      <dsp:spPr>
        <a:xfrm>
          <a:off x="0" y="2329221"/>
          <a:ext cx="8229600" cy="1829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smtClean="0"/>
            <a:t>Doğa-üstünün modern dünyadan uzaklaştırılmış olduğu</a:t>
          </a:r>
          <a:endParaRPr lang="tr-TR" sz="4600" kern="1200"/>
        </a:p>
      </dsp:txBody>
      <dsp:txXfrm>
        <a:off x="89327" y="2418548"/>
        <a:ext cx="8050946" cy="16512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F1653-E52A-4371-875E-317F76B403AD}">
      <dsp:nvSpPr>
        <dsp:cNvPr id="0" name=""/>
        <dsp:cNvSpPr/>
      </dsp:nvSpPr>
      <dsp:spPr>
        <a:xfrm>
          <a:off x="552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Örnek ifadeler:</a:t>
          </a:r>
          <a:endParaRPr lang="tr-TR" sz="4100" kern="1200"/>
        </a:p>
      </dsp:txBody>
      <dsp:txXfrm>
        <a:off x="552" y="1661483"/>
        <a:ext cx="2405992" cy="1202996"/>
      </dsp:txXfrm>
    </dsp:sp>
    <dsp:sp modelId="{7143BD75-4346-40B1-AF3B-997377A144A8}">
      <dsp:nvSpPr>
        <dsp:cNvPr id="0" name=""/>
        <dsp:cNvSpPr/>
      </dsp:nvSpPr>
      <dsp:spPr>
        <a:xfrm>
          <a:off x="2911803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-tanrı öldü</a:t>
          </a:r>
          <a:endParaRPr lang="tr-TR" sz="4100" kern="1200"/>
        </a:p>
      </dsp:txBody>
      <dsp:txXfrm>
        <a:off x="2911803" y="1661483"/>
        <a:ext cx="2405992" cy="1202996"/>
      </dsp:txXfrm>
    </dsp:sp>
    <dsp:sp modelId="{42EA89DE-B826-450A-BDA5-B0C9598AB668}">
      <dsp:nvSpPr>
        <dsp:cNvPr id="0" name=""/>
        <dsp:cNvSpPr/>
      </dsp:nvSpPr>
      <dsp:spPr>
        <a:xfrm>
          <a:off x="5823054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-Hristiyan-sonrası çağ</a:t>
          </a:r>
          <a:endParaRPr lang="tr-TR" sz="4100" kern="1200"/>
        </a:p>
      </dsp:txBody>
      <dsp:txXfrm>
        <a:off x="5823054" y="1661483"/>
        <a:ext cx="2405992" cy="12029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7313E-5C1C-49C9-8995-82A9C3F23999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4DCA5-EB6B-40C0-8C2B-233D708C9347}">
      <dsp:nvSpPr>
        <dsp:cNvPr id="0" name=""/>
        <dsp:cNvSpPr/>
      </dsp:nvSpPr>
      <dsp:spPr>
        <a:xfrm>
          <a:off x="4426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Tecrübilik</a:t>
          </a:r>
          <a:endParaRPr lang="tr-TR" sz="1200" kern="1200"/>
        </a:p>
      </dsp:txBody>
      <dsp:txXfrm>
        <a:off x="51920" y="1405282"/>
        <a:ext cx="877930" cy="1715397"/>
      </dsp:txXfrm>
    </dsp:sp>
    <dsp:sp modelId="{B7184071-B748-4AE6-91FA-D71CBA950316}">
      <dsp:nvSpPr>
        <dsp:cNvPr id="0" name=""/>
        <dsp:cNvSpPr/>
      </dsp:nvSpPr>
      <dsp:spPr>
        <a:xfrm>
          <a:off x="1039830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Bu-dünyalılık</a:t>
          </a:r>
          <a:endParaRPr lang="tr-TR" sz="1200" kern="1200"/>
        </a:p>
      </dsp:txBody>
      <dsp:txXfrm>
        <a:off x="1087324" y="1405282"/>
        <a:ext cx="877930" cy="1715397"/>
      </dsp:txXfrm>
    </dsp:sp>
    <dsp:sp modelId="{1466E08D-8ADA-4176-98C6-22CFDEE76250}">
      <dsp:nvSpPr>
        <dsp:cNvPr id="0" name=""/>
        <dsp:cNvSpPr/>
      </dsp:nvSpPr>
      <dsp:spPr>
        <a:xfrm>
          <a:off x="2075234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Sekülerlik</a:t>
          </a:r>
          <a:endParaRPr lang="tr-TR" sz="1200" kern="1200"/>
        </a:p>
      </dsp:txBody>
      <dsp:txXfrm>
        <a:off x="2122728" y="1405282"/>
        <a:ext cx="877930" cy="1715397"/>
      </dsp:txXfrm>
    </dsp:sp>
    <dsp:sp modelId="{072F26CC-D0BB-4B92-A791-2FA6A3E27AB7}">
      <dsp:nvSpPr>
        <dsp:cNvPr id="0" name=""/>
        <dsp:cNvSpPr/>
      </dsp:nvSpPr>
      <dsp:spPr>
        <a:xfrm>
          <a:off x="3110638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Hümanistik olma</a:t>
          </a:r>
          <a:endParaRPr lang="tr-TR" sz="1200" kern="1200"/>
        </a:p>
      </dsp:txBody>
      <dsp:txXfrm>
        <a:off x="3158132" y="1405282"/>
        <a:ext cx="877930" cy="1715397"/>
      </dsp:txXfrm>
    </dsp:sp>
    <dsp:sp modelId="{DEFA8042-D51A-4B4F-8BEF-BA58563A27E2}">
      <dsp:nvSpPr>
        <dsp:cNvPr id="0" name=""/>
        <dsp:cNvSpPr/>
      </dsp:nvSpPr>
      <dsp:spPr>
        <a:xfrm>
          <a:off x="4146042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Pragmatiklik</a:t>
          </a:r>
          <a:endParaRPr lang="tr-TR" sz="1200" kern="1200"/>
        </a:p>
      </dsp:txBody>
      <dsp:txXfrm>
        <a:off x="4193536" y="1405282"/>
        <a:ext cx="877930" cy="1715397"/>
      </dsp:txXfrm>
    </dsp:sp>
    <dsp:sp modelId="{96E75614-7A16-44A6-AC14-BAD3C5BBEB9A}">
      <dsp:nvSpPr>
        <dsp:cNvPr id="0" name=""/>
        <dsp:cNvSpPr/>
      </dsp:nvSpPr>
      <dsp:spPr>
        <a:xfrm>
          <a:off x="5181446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Faydacılık</a:t>
          </a:r>
          <a:endParaRPr lang="tr-TR" sz="1200" kern="1200"/>
        </a:p>
      </dsp:txBody>
      <dsp:txXfrm>
        <a:off x="5228940" y="1405282"/>
        <a:ext cx="877930" cy="1715397"/>
      </dsp:txXfrm>
    </dsp:sp>
    <dsp:sp modelId="{D81C1135-1E24-4EAF-A339-75311B69F4C6}">
      <dsp:nvSpPr>
        <dsp:cNvPr id="0" name=""/>
        <dsp:cNvSpPr/>
      </dsp:nvSpPr>
      <dsp:spPr>
        <a:xfrm>
          <a:off x="6216850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Sözleşmelilik</a:t>
          </a:r>
          <a:endParaRPr lang="tr-TR" sz="1200" kern="1200"/>
        </a:p>
      </dsp:txBody>
      <dsp:txXfrm>
        <a:off x="6264344" y="1405282"/>
        <a:ext cx="877930" cy="1715397"/>
      </dsp:txXfrm>
    </dsp:sp>
    <dsp:sp modelId="{C2C8176C-233C-44B1-8812-45BDE631E62D}">
      <dsp:nvSpPr>
        <dsp:cNvPr id="0" name=""/>
        <dsp:cNvSpPr/>
      </dsp:nvSpPr>
      <dsp:spPr>
        <a:xfrm>
          <a:off x="7252254" y="1357788"/>
          <a:ext cx="97291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Hedonistik olma</a:t>
          </a:r>
          <a:endParaRPr lang="tr-TR" sz="1200" kern="1200"/>
        </a:p>
      </dsp:txBody>
      <dsp:txXfrm>
        <a:off x="7299748" y="1405282"/>
        <a:ext cx="877930" cy="17153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2F5E2-759C-4DEA-9B9C-F404D784A7BA}">
      <dsp:nvSpPr>
        <dsp:cNvPr id="0" name=""/>
        <dsp:cNvSpPr/>
      </dsp:nvSpPr>
      <dsp:spPr>
        <a:xfrm>
          <a:off x="0" y="513651"/>
          <a:ext cx="8229600" cy="1704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Sosyologların büyük çoğunluğu dine karanlık çağların bir bakiyesi gibi bakmışlardır ve onu ölmek üzere olan bir durum olarak görmüşlerdir.</a:t>
          </a:r>
          <a:endParaRPr lang="tr-TR" sz="3100" kern="1200"/>
        </a:p>
      </dsp:txBody>
      <dsp:txXfrm>
        <a:off x="83216" y="596867"/>
        <a:ext cx="8063168" cy="1538258"/>
      </dsp:txXfrm>
    </dsp:sp>
    <dsp:sp modelId="{E1FB7E97-34AA-46C8-AA0B-B2C3D64EF36A}">
      <dsp:nvSpPr>
        <dsp:cNvPr id="0" name=""/>
        <dsp:cNvSpPr/>
      </dsp:nvSpPr>
      <dsp:spPr>
        <a:xfrm>
          <a:off x="0" y="2307621"/>
          <a:ext cx="8229600" cy="1704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Din sosyologlarının çok küçük nitelikteki çabaları yararlı olamamışlardır.</a:t>
          </a:r>
          <a:endParaRPr lang="tr-TR" sz="3100" kern="1200"/>
        </a:p>
      </dsp:txBody>
      <dsp:txXfrm>
        <a:off x="83216" y="2390837"/>
        <a:ext cx="8063168" cy="15382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66DF6-6EB1-4ED8-8B8F-F4D23BB4EDF4}">
      <dsp:nvSpPr>
        <dsp:cNvPr id="0" name=""/>
        <dsp:cNvSpPr/>
      </dsp:nvSpPr>
      <dsp:spPr>
        <a:xfrm>
          <a:off x="0" y="335991"/>
          <a:ext cx="8229600" cy="3853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kern="1200" smtClean="0"/>
            <a:t>Tabiat üstünün çöküşüne dair kuram eldeki kanıtlara bakıldığında aslında makul görünmektedir.</a:t>
          </a:r>
          <a:endParaRPr lang="tr-TR" sz="5400" kern="1200"/>
        </a:p>
      </dsp:txBody>
      <dsp:txXfrm>
        <a:off x="188136" y="524127"/>
        <a:ext cx="7853328" cy="34777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A02E5-A80C-41A1-98E0-FBF8504EA8CD}">
      <dsp:nvSpPr>
        <dsp:cNvPr id="0" name=""/>
        <dsp:cNvSpPr/>
      </dsp:nvSpPr>
      <dsp:spPr>
        <a:xfrm>
          <a:off x="0" y="11901"/>
          <a:ext cx="8229600" cy="4502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Tarihsel bunalımlar bir anda yok olmazlar. Tam aksine zaman kesitlmerine yayılmak suretiyle kontrol altına alınırlar.</a:t>
          </a:r>
          <a:endParaRPr lang="tr-TR" sz="5200" kern="1200"/>
        </a:p>
      </dsp:txBody>
      <dsp:txXfrm>
        <a:off x="219777" y="231678"/>
        <a:ext cx="7790046" cy="40626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367D0-78A1-4002-AD61-FE42A351A867}">
      <dsp:nvSpPr>
        <dsp:cNvPr id="0" name=""/>
        <dsp:cNvSpPr/>
      </dsp:nvSpPr>
      <dsp:spPr>
        <a:xfrm>
          <a:off x="0" y="121881"/>
          <a:ext cx="8229600" cy="428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l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0" kern="1200" smtClean="0"/>
            <a:t>Sekülerleşmenin ileri aşaması modern sanayi toplumlarının kültürel doğal bir sonucudur.</a:t>
          </a:r>
          <a:endParaRPr lang="tr-TR" sz="6000" kern="1200"/>
        </a:p>
      </dsp:txBody>
      <dsp:txXfrm>
        <a:off x="209040" y="330921"/>
        <a:ext cx="7811520" cy="3864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134321274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6090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9238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466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Doğa üstü kavramı ve modernlik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8939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261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Doğa üstü kavramı ve modernlik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4131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95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Doğa-üstü sonrası dünyanın niteliği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8211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314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4954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822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9050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34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8816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123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1383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33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217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1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171</Words>
  <Application>Microsoft Office PowerPoint</Application>
  <PresentationFormat>Ekran Gösterisi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PowerPoint Sunusu</vt:lpstr>
      <vt:lpstr>Doğa üstü kavramı ve modernlik</vt:lpstr>
      <vt:lpstr>Doğa üstü kavramı ve modernlik</vt:lpstr>
      <vt:lpstr>Doğa-üstü sonrası dünyanın niteliği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toplumsal kuramlar ve din 14. hafta</dc:title>
  <dc:creator>toker</dc:creator>
  <cp:lastModifiedBy>user</cp:lastModifiedBy>
  <cp:revision>6</cp:revision>
  <dcterms:created xsi:type="dcterms:W3CDTF">2019-10-02T10:38:19Z</dcterms:created>
  <dcterms:modified xsi:type="dcterms:W3CDTF">2019-10-03T12:15:04Z</dcterms:modified>
</cp:coreProperties>
</file>