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F40F96-DD88-4577-AD7D-7790E2D6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7DB78B5-6DBD-4002-B96A-F2C5091A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F088-F0EE-40EE-887D-BE0F39F1B48F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B6ECCB7-156F-441B-BA77-E59F62A7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E542CF4-02C6-425C-B1A3-60F91EE7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8A4-EB39-48DA-B39F-58425355A3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C0872CC-0C2B-4387-ABD7-5865CF2B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CE4D79-6BC3-4633-8094-823E014C3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4B5307F-562E-4F51-BC9E-1C7DFF6B3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4F088-F0EE-40EE-887D-BE0F39F1B48F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8BF468-EAC7-4F20-9D8C-750C681DF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66D016-6B58-417A-AB3A-670EABC55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768A4-EB39-48DA-B39F-58425355A3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330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9765314-A096-4AE2-A86B-915E7C68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86211D7-AA70-4D52-AEAB-FBF9E51B0F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8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B447CA0-E3D0-4CF8-AEDA-B4CCCA93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987D2B9-A3DD-4327-A320-C8FF473372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32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85D4DAE-5241-47B5-9BC2-ACABA8F16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3E6A0F8-92D0-4218-9F9A-0557D3A98A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5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4D1AE73-0274-42F3-A33D-FC39A154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EE51A5F-AD6C-43F1-98E9-44F0EA065C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85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EEB3D90-8E94-4D28-BEA1-C5A25D1E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38E9E05-43C7-4B14-8A0F-76C8BE4DDE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4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3E15300-CE3A-45F2-9B85-5B4FA8DA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8A5CD98-9E3F-4865-9C12-EB5F2FBE3A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46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78D73EB-B557-44A3-B48E-E7E56C8A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FB40591-4BCB-4629-8812-80EE10A02D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0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B5281D9-C6E3-4BAF-B16F-38ADE433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161DA7D-3C27-4A6C-BD03-E00847AFFD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72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DA2BE15-7680-4864-94B7-016AAE36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3B1302B-B63F-4E8E-823A-E1529527B4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69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936D2A3-BE7D-45CB-A1CE-5441B2CD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A333C88-8F68-4E9A-8DCF-3506C01BFC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47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8ABDEBB-1855-4936-9DD7-9DE8CB1D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0AE351B-B306-4FFC-BE85-0E7D24832D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7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ADEE230-97C0-4A69-9BF6-4F273E23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B09FB1E-5277-4912-966F-4A74E8E3EA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1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A7B22E4-7E2D-4080-BBCA-2B9B7E96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3B5478F-154E-435B-A397-30DE793A60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24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F2F6799-8611-44E9-A7AC-E3E2BF5A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0B7044D-CCB2-43DD-8138-BF72B17E1C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4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87AD9BE-E455-427E-AB5C-7EFA11E1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D7EAA58-EBCB-4075-92C1-97846F7E2A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3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DE5466A-B6C3-4005-B560-E99F242C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3B545BD-4E72-4A10-A70E-FEC22A748C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3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97CC041-214E-43C6-8309-FD39C5A9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B5F71DA-D549-4B18-8C7A-7C2488AE02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3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F48B12C-2AF7-4D06-B5AC-E9D7E6F1F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789982F-0633-450D-A36C-62265D10B9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5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6F820F1-7321-4E68-9ECE-38CF0E6C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366AD46-E283-4909-AB6B-1EE4AC9E05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3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B71A937-0552-40AE-801B-5017FD80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EB32BAA-FB85-4C26-878D-2407A6D409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0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7FA1E54-A544-4E55-BEF1-E2649B9B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5D389D1-AC1E-41BB-8858-2B14744BFF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49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hüseyin k.erdem</dc:creator>
  <cp:lastModifiedBy>hüseyin k.erdem</cp:lastModifiedBy>
  <cp:revision>1</cp:revision>
  <dcterms:created xsi:type="dcterms:W3CDTF">2021-02-10T20:27:11Z</dcterms:created>
  <dcterms:modified xsi:type="dcterms:W3CDTF">2021-02-10T20:27:11Z</dcterms:modified>
</cp:coreProperties>
</file>