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1" r:id="rId4"/>
    <p:sldId id="260" r:id="rId5"/>
    <p:sldId id="258" r:id="rId6"/>
    <p:sldId id="25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61"/>
            <p14:sldId id="260"/>
            <p14:sldId id="258"/>
            <p14:sldId id="25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TEMSİL</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74886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TEMSİL: Başkası hesabına hareket etmek:</a:t>
            </a:r>
          </a:p>
          <a:p>
            <a:endParaRPr lang="tr-TR" dirty="0"/>
          </a:p>
        </p:txBody>
      </p:sp>
    </p:spTree>
    <p:extLst>
      <p:ext uri="{BB962C8B-B14F-4D97-AF65-F5344CB8AC3E}">
        <p14:creationId xmlns:p14="http://schemas.microsoft.com/office/powerpoint/2010/main" val="2561113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800" dirty="0"/>
              <a:t>Doğrudan temsil: temsilci temsil olunanın ad ve hesabına hareket eder.</a:t>
            </a:r>
          </a:p>
          <a:p>
            <a:pPr lvl="0"/>
            <a:r>
              <a:rPr lang="tr-TR" sz="2800" dirty="0"/>
              <a:t>Temsilci kendi adına fakat temsil olunan hesabına hareket eder.</a:t>
            </a:r>
          </a:p>
          <a:p>
            <a:endParaRPr lang="tr-TR" dirty="0"/>
          </a:p>
        </p:txBody>
      </p:sp>
    </p:spTree>
    <p:extLst>
      <p:ext uri="{BB962C8B-B14F-4D97-AF65-F5344CB8AC3E}">
        <p14:creationId xmlns:p14="http://schemas.microsoft.com/office/powerpoint/2010/main" val="4271702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Temsil üçlü bir ilişkidir. Temsilci, temsil eden demektir. İşlem, hesabına yapılan kişiyse temsil olunandır. Temsilciyle işlem yapan kişiye üçüncü kişi denir.</a:t>
            </a:r>
          </a:p>
          <a:p>
            <a:r>
              <a:rPr lang="tr-TR" dirty="0"/>
              <a:t>Doğrudan temsil: temsilci işlemi temsil olunanın ad ve hesabına yapar. Burada hak ve borçlar temsil olunan kişiye aittir.</a:t>
            </a:r>
          </a:p>
          <a:p>
            <a:r>
              <a:rPr lang="tr-TR" dirty="0"/>
              <a:t>Dolaylı temsil: temsilci işlemi başkası hesabına fakat kendi adına yapar. Bu işlemden doğan hak ve borçlar kendisine aittir. Temsilci bunları temsil olunana devreder.</a:t>
            </a:r>
          </a:p>
          <a:p>
            <a:endParaRPr lang="tr-TR" dirty="0"/>
          </a:p>
        </p:txBody>
      </p:sp>
    </p:spTree>
    <p:extLst>
      <p:ext uri="{BB962C8B-B14F-4D97-AF65-F5344CB8AC3E}">
        <p14:creationId xmlns:p14="http://schemas.microsoft.com/office/powerpoint/2010/main" val="422544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Temsil yetkisi temsil olunanın irade açıklamasıyla verilir. Belirli bazı işleri yapmak üzere verilecekse buna özel temsil yetkisi denir. Eğer temsil yetkisi temsil olunana aitse her türlü işin görülmesi için verilirse genel temsil yetkisi denir. Şu işlerin yapılması için özel olarak temsil yetkisi verilmelidir; dava açma, sulh olma, tahkim, bağışlama, kambiyo taahhüdü, taşınmazı devir.</a:t>
            </a:r>
          </a:p>
          <a:p>
            <a:r>
              <a:rPr lang="tr-TR" dirty="0"/>
              <a:t>Sona ermesinde: işin ifası, temsilcinin istifası, temsilcinin azledilmesi, temsil olunanın veya temsilcinin gaipliğine karar verilmesi, medeni hakların kullanma ehliyetinin kaybolması.</a:t>
            </a:r>
          </a:p>
          <a:p>
            <a:endParaRPr lang="tr-TR" dirty="0"/>
          </a:p>
        </p:txBody>
      </p:sp>
    </p:spTree>
    <p:extLst>
      <p:ext uri="{BB962C8B-B14F-4D97-AF65-F5344CB8AC3E}">
        <p14:creationId xmlns:p14="http://schemas.microsoft.com/office/powerpoint/2010/main" val="1038599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Yetkisiz temsil: bir kişinin hiçbir yetkiye sahip olmaksızın veya sahip olduğu yetkiyi asarak bir başkası veya kendi hesabına hukuki işlem yapmasıdır. Bu işlemin hak ve borç sahibi temsil olunan kişi değildir. Temsil olunan bu işleme icazet verirse işlem kendini bağlar. Onay verene kadar işlem askıdadır </a:t>
            </a:r>
            <a:r>
              <a:rPr lang="tr-TR" dirty="0" err="1"/>
              <a:t>yanıi</a:t>
            </a:r>
            <a:r>
              <a:rPr lang="tr-TR" dirty="0"/>
              <a:t> tek taraflı </a:t>
            </a:r>
            <a:r>
              <a:rPr lang="tr-TR" dirty="0" err="1"/>
              <a:t>bağlamazlığa</a:t>
            </a:r>
            <a:r>
              <a:rPr lang="tr-TR" dirty="0"/>
              <a:t> tabidir. İşlem üçüncü kişiyi bağlar bu süreçte temsil olunan işleme bağlı değildir </a:t>
            </a:r>
          </a:p>
          <a:p>
            <a:endParaRPr lang="tr-TR" dirty="0"/>
          </a:p>
        </p:txBody>
      </p:sp>
    </p:spTree>
    <p:extLst>
      <p:ext uri="{BB962C8B-B14F-4D97-AF65-F5344CB8AC3E}">
        <p14:creationId xmlns:p14="http://schemas.microsoft.com/office/powerpoint/2010/main" val="10226480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TotalTime>
  <Words>260</Words>
  <Application>Microsoft Office PowerPoint</Application>
  <PresentationFormat>Geniş ekran</PresentationFormat>
  <Paragraphs>10</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İyon</vt:lpstr>
      <vt:lpstr>TEMSİL</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9</cp:revision>
  <dcterms:created xsi:type="dcterms:W3CDTF">2018-01-19T20:38:36Z</dcterms:created>
  <dcterms:modified xsi:type="dcterms:W3CDTF">2018-01-19T21:02:44Z</dcterms:modified>
</cp:coreProperties>
</file>