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92" r:id="rId4"/>
    <p:sldId id="1083" r:id="rId5"/>
    <p:sldId id="1084" r:id="rId6"/>
    <p:sldId id="1093" r:id="rId7"/>
    <p:sldId id="1094" r:id="rId8"/>
    <p:sldId id="1095" r:id="rId9"/>
    <p:sldId id="1096" r:id="rId10"/>
    <p:sldId id="1097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102" d="100"/>
          <a:sy n="102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2/27/2020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1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  <p:sldLayoutId id="2147483698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Ölçme Bilgisi 1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Türkay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TÜDEŞ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866572" y="2492990"/>
            <a:ext cx="7473756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GGY206</a:t>
            </a:r>
            <a:endParaRPr lang="tr-TR" sz="24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Dünyamızı Tanıyalım</a:t>
            </a:r>
            <a:endParaRPr lang="tr-TR" sz="24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4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400" b="1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DÜNYAMIZI TANIYALIM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7" y="1703101"/>
            <a:ext cx="7557471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Yeryüzeyi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zerinde bulunulan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toprak ve denizler, yer kabuğu: dünyanın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yüzeyi. Okyanus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kara parçalarından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oluşan bütün. </a:t>
            </a: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Dünyanın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topografyası dağlar ve vadiler nedeniyle engebeli bir yapıya sahiptir.</a:t>
            </a: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Kavramsal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olarak Dünya iki farklı yüzey kullanılarak belirli bir ölçekte modellenebilir: </a:t>
            </a: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Jeoit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Elipsoit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DÜNYAMIZI TANIYALIM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7" y="1703101"/>
            <a:ext cx="5193737" cy="31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Jeoid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Durgun okyanus yüzeyi ile özdeş olan ve karaların altında da devam eden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eşpotansiyelli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bir yüzeydir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Ek olarak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gravite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değerlerinin etkilediği küresel okyanustan oluşan bu yüzeye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jeoit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denilmektedir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Elipsoit: 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Dünyanın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basit matematiksel biçimidir.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26" y="2007909"/>
            <a:ext cx="2583729" cy="19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DÜNYAMIZI TANIYALIM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7" y="1703101"/>
            <a:ext cx="4279337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/>
              <a:t>Elipsoit: </a:t>
            </a:r>
            <a:endParaRPr lang="tr-TR" dirty="0" smtClean="0"/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/>
              <a:t>Ekvatordaki </a:t>
            </a:r>
            <a:r>
              <a:rPr lang="tr-TR" dirty="0"/>
              <a:t>yarıçap (a) </a:t>
            </a:r>
            <a:endParaRPr lang="tr-TR" dirty="0" smtClean="0"/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/>
              <a:t>Kutup </a:t>
            </a:r>
            <a:r>
              <a:rPr lang="tr-TR" dirty="0"/>
              <a:t>yarıçapı (b) </a:t>
            </a:r>
            <a:endParaRPr lang="tr-TR" dirty="0" smtClean="0"/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/>
              <a:t>Basıklık </a:t>
            </a:r>
            <a:r>
              <a:rPr lang="tr-TR" dirty="0"/>
              <a:t>(f) ile ifade edilmektedir. </a:t>
            </a:r>
            <a:endParaRPr lang="tr-TR" dirty="0" smtClean="0"/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/>
              <a:t>Dünya </a:t>
            </a:r>
            <a:r>
              <a:rPr lang="tr-TR" dirty="0"/>
              <a:t>için seçilen elipsoitler kutuplardan basık (</a:t>
            </a:r>
            <a:r>
              <a:rPr lang="tr-TR" dirty="0" err="1"/>
              <a:t>oblate</a:t>
            </a:r>
            <a:r>
              <a:rPr lang="tr-TR" dirty="0"/>
              <a:t> </a:t>
            </a:r>
            <a:r>
              <a:rPr lang="tr-TR" dirty="0" err="1"/>
              <a:t>ellipsoid</a:t>
            </a:r>
            <a:r>
              <a:rPr lang="tr-TR" dirty="0"/>
              <a:t>) elipsoittir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40" y="1536570"/>
            <a:ext cx="3579829" cy="35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DÜNYAMIZI TANIYALIM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7" y="1703101"/>
            <a:ext cx="7616425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/>
              <a:t>Başlangıç </a:t>
            </a:r>
            <a:r>
              <a:rPr lang="tr-TR" dirty="0"/>
              <a:t>noktası Dünyanın yüzeyinde alınmıştır. Başlangıç noktasının koordinatları sabit alınıp diğer noktaların koordinatları buradan hesaplanmıştır. </a:t>
            </a: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/>
              <a:t>Yerel </a:t>
            </a:r>
            <a:r>
              <a:rPr lang="tr-TR" dirty="0" err="1"/>
              <a:t>datumun</a:t>
            </a:r>
            <a:r>
              <a:rPr lang="tr-TR" dirty="0"/>
              <a:t> koordinat sisteminin başlangıcı dünya merkezinde değildir. </a:t>
            </a:r>
            <a:endParaRPr lang="tr-TR" dirty="0" smtClean="0"/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/>
              <a:t>Yerel </a:t>
            </a:r>
            <a:r>
              <a:rPr lang="tr-TR" dirty="0" err="1"/>
              <a:t>datumlar</a:t>
            </a:r>
            <a:r>
              <a:rPr lang="tr-TR" dirty="0"/>
              <a:t>: Everest </a:t>
            </a:r>
            <a:r>
              <a:rPr lang="tr-TR" dirty="0" err="1"/>
              <a:t>Datumu</a:t>
            </a:r>
            <a:r>
              <a:rPr lang="tr-TR" dirty="0"/>
              <a:t> 1830, NAD27 (Amerika), Avrupa </a:t>
            </a:r>
            <a:r>
              <a:rPr lang="tr-TR" dirty="0" err="1"/>
              <a:t>datumu</a:t>
            </a:r>
            <a:r>
              <a:rPr lang="tr-TR" dirty="0"/>
              <a:t> 1950 (ED50)’</a:t>
            </a:r>
            <a:r>
              <a:rPr lang="tr-TR" dirty="0" err="1"/>
              <a:t>dir</a:t>
            </a:r>
            <a:r>
              <a:rPr lang="tr-TR" dirty="0"/>
              <a:t>. ED50 </a:t>
            </a:r>
            <a:r>
              <a:rPr lang="tr-TR" dirty="0" err="1"/>
              <a:t>datumu</a:t>
            </a:r>
            <a:r>
              <a:rPr lang="tr-TR" dirty="0"/>
              <a:t> elipsoit olarak </a:t>
            </a:r>
            <a:r>
              <a:rPr lang="tr-TR" dirty="0" err="1"/>
              <a:t>Hayford</a:t>
            </a:r>
            <a:r>
              <a:rPr lang="tr-TR" dirty="0"/>
              <a:t> </a:t>
            </a:r>
            <a:r>
              <a:rPr lang="tr-TR" dirty="0" err="1"/>
              <a:t>elipsoitini</a:t>
            </a:r>
            <a:r>
              <a:rPr lang="tr-TR" dirty="0"/>
              <a:t> kullanır.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71305" y="1234912"/>
            <a:ext cx="447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Datum</a:t>
            </a:r>
            <a:r>
              <a:rPr lang="tr-TR" b="1" dirty="0" smtClean="0"/>
              <a:t> Kavramı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313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DÜNYAMIZI TANIYALIM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7" y="1703101"/>
            <a:ext cx="7616425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/>
              <a:t>Uydu verileri </a:t>
            </a:r>
            <a:r>
              <a:rPr lang="tr-TR" dirty="0" err="1" smtClean="0"/>
              <a:t>elipsoiti</a:t>
            </a:r>
            <a:r>
              <a:rPr lang="tr-TR" dirty="0"/>
              <a:t>, dünyanın kütle merkezi ile ilişkilendirerek belirlememizi sağlar. </a:t>
            </a:r>
            <a:r>
              <a:rPr lang="tr-TR" dirty="0" smtClean="0"/>
              <a:t>Global </a:t>
            </a:r>
            <a:r>
              <a:rPr lang="tr-TR" dirty="0"/>
              <a:t>elipsoit </a:t>
            </a:r>
            <a:r>
              <a:rPr lang="tr-TR" dirty="0" err="1" smtClean="0"/>
              <a:t>datumu</a:t>
            </a:r>
            <a:r>
              <a:rPr lang="tr-TR" dirty="0" smtClean="0"/>
              <a:t> oluşturulur. </a:t>
            </a: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/>
              <a:t>Global </a:t>
            </a:r>
            <a:r>
              <a:rPr lang="tr-TR" dirty="0" err="1"/>
              <a:t>datumda</a:t>
            </a:r>
            <a:r>
              <a:rPr lang="tr-TR" dirty="0"/>
              <a:t> başlangıç noktası dünyanın kütle merkezidir. </a:t>
            </a:r>
            <a:endParaRPr lang="tr-TR" dirty="0" smtClean="0"/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/>
              <a:t>Örneğin </a:t>
            </a:r>
            <a:r>
              <a:rPr lang="tr-TR" dirty="0"/>
              <a:t>WGS84 ve NAD 1983 </a:t>
            </a:r>
            <a:r>
              <a:rPr lang="tr-TR" dirty="0" err="1"/>
              <a:t>datumu</a:t>
            </a:r>
            <a:r>
              <a:rPr lang="tr-TR" dirty="0"/>
              <a:t> global </a:t>
            </a:r>
            <a:r>
              <a:rPr lang="tr-TR" dirty="0" err="1"/>
              <a:t>datumdur</a:t>
            </a:r>
            <a:r>
              <a:rPr lang="tr-TR" dirty="0"/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71305" y="1234912"/>
            <a:ext cx="447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Datum</a:t>
            </a:r>
            <a:r>
              <a:rPr lang="tr-TR" b="1" dirty="0" smtClean="0"/>
              <a:t> Kavramı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593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DÜNYAMIZI TANIYALIM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7" y="1703101"/>
            <a:ext cx="7616425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Kartezyen Koordinatlar</a:t>
            </a: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Coğrafi Koordinatlar</a:t>
            </a: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Lokal Koordinatlar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71305" y="1234912"/>
            <a:ext cx="447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Koordinat Sistemleri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68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3293" y="1113854"/>
            <a:ext cx="801245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/>
              <a:t>Kaynaklar</a:t>
            </a:r>
            <a:endParaRPr lang="tr-TR" sz="1350" dirty="0"/>
          </a:p>
        </p:txBody>
      </p:sp>
      <p:sp>
        <p:nvSpPr>
          <p:cNvPr id="6" name="Dikdörtgen 5"/>
          <p:cNvSpPr/>
          <p:nvPr/>
        </p:nvSpPr>
        <p:spPr>
          <a:xfrm>
            <a:off x="782858" y="1465949"/>
            <a:ext cx="755747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Aral, N. Ve Aytaç, M., 2018.Türkiye’de İşsizliğin Mekânsal Analizi, Marmara Üniversitesi Öneri Dergisi, Cilt: 13, Sayı:48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Ağaç, G., vd., 2015. Çok Kriterli Karar Verme Tekniklerini Kullanarak Serbest Bölge Yer Seçimi: Doğu Anadolu Bölgesi Örneği, İİBF Dergisi, Cilt:30, Sayı:1, </a:t>
            </a:r>
            <a:r>
              <a:rPr lang="tr-TR" sz="1350" dirty="0" err="1"/>
              <a:t>ss</a:t>
            </a:r>
            <a:r>
              <a:rPr lang="tr-TR" sz="1350" dirty="0"/>
              <a:t>. 79-113. 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Cebecioğlu, C. 2006. </a:t>
            </a:r>
            <a:r>
              <a:rPr lang="tr-TR" sz="1350" dirty="0" err="1"/>
              <a:t>Swot</a:t>
            </a:r>
            <a:r>
              <a:rPr lang="tr-TR" sz="1350" dirty="0"/>
              <a:t> Analizi Ve Bir İşletme Üzerine Uygulama, Gebze Yüksek Teknoloji Enstitüsü Sosyal Bilimler Enstitüsü, Gebze.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Çetinkaya, Ö. 2006. Rekabet Stratejilerinin Belirlenmesinde Portföy Analizi Ve Tariş Üzerine Bir Araştırma, Gazi </a:t>
            </a:r>
            <a:r>
              <a:rPr lang="tr-TR" sz="1350" dirty="0" err="1"/>
              <a:t>Universitesi</a:t>
            </a:r>
            <a:r>
              <a:rPr lang="tr-TR" sz="1350" dirty="0"/>
              <a:t> </a:t>
            </a:r>
            <a:r>
              <a:rPr lang="tr-TR" sz="1350" dirty="0" err="1"/>
              <a:t>Iktisadi</a:t>
            </a:r>
            <a:r>
              <a:rPr lang="tr-TR" sz="1350" dirty="0"/>
              <a:t> ve </a:t>
            </a:r>
            <a:r>
              <a:rPr lang="tr-TR" sz="1350" dirty="0" err="1"/>
              <a:t>Idari</a:t>
            </a:r>
            <a:r>
              <a:rPr lang="tr-TR" sz="1350" dirty="0"/>
              <a:t> Bilimler </a:t>
            </a:r>
            <a:r>
              <a:rPr lang="tr-TR" sz="1350" dirty="0" err="1"/>
              <a:t>Fakultesi</a:t>
            </a:r>
            <a:r>
              <a:rPr lang="tr-TR" sz="1350" dirty="0"/>
              <a:t> Dergisi; Ankara </a:t>
            </a:r>
            <a:r>
              <a:rPr lang="tr-TR" sz="1350" dirty="0" err="1"/>
              <a:t>Vol</a:t>
            </a:r>
            <a:r>
              <a:rPr lang="tr-TR" sz="1350" dirty="0"/>
              <a:t>. 8, </a:t>
            </a:r>
            <a:r>
              <a:rPr lang="tr-TR" sz="1350" dirty="0" err="1"/>
              <a:t>Iss</a:t>
            </a:r>
            <a:r>
              <a:rPr lang="tr-TR" sz="1350" dirty="0"/>
              <a:t>. 3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Doğan, U., 2017. Dokuz Eylül Üniversitesi, Endüstri Mühendisliği Ders Notları.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Okay, H. 2015. Pazar Araştırması. Web Sitesi: https://www.dunya.com/kose-yazisi/pazar-arastirmasi/25420. Erişim Tarihi: 30.01.2019.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Torlak, Ö. Ve </a:t>
            </a:r>
            <a:r>
              <a:rPr lang="tr-TR" sz="1350" dirty="0" err="1"/>
              <a:t>Altunışık</a:t>
            </a:r>
            <a:r>
              <a:rPr lang="tr-TR" sz="1350" dirty="0"/>
              <a:t>. R. 2009. Pazarlama Stratejileri – Yönetsel Bir Yaklaşım. Beta Yayınları, İstanbul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</p:txBody>
      </p:sp>
    </p:spTree>
    <p:extLst>
      <p:ext uri="{BB962C8B-B14F-4D97-AF65-F5344CB8AC3E}">
        <p14:creationId xmlns:p14="http://schemas.microsoft.com/office/powerpoint/2010/main" val="11371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12484</TotalTime>
  <Words>426</Words>
  <Application>Microsoft Office PowerPoint</Application>
  <PresentationFormat>Ekran Gösterisi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ümit gedik</cp:lastModifiedBy>
  <cp:revision>817</cp:revision>
  <cp:lastPrinted>2016-10-24T07:53:35Z</cp:lastPrinted>
  <dcterms:created xsi:type="dcterms:W3CDTF">2016-09-18T09:35:24Z</dcterms:created>
  <dcterms:modified xsi:type="dcterms:W3CDTF">2020-02-27T07:49:45Z</dcterms:modified>
</cp:coreProperties>
</file>