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64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64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23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65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9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32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6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79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02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43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7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75D01-0371-44A7-B2A3-B0C5F2563C25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CB2E-D506-4CD5-823C-FD307CC33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48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Siyasal iletişim tarihi ve Akademik bir disiplin olarak gelişimi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58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Siyasal iletişim, insanın toplumdaki varlığı ve siyasal hayatın kendisi kadar eskidir.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Modern toplumlarda olduğu gibi, Antik Yunan ve Roma’nın da bir parçasıdır.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835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Siyasal iletişimin tarihsel kökleri Aristoteles ve Platon’un klasik çalışmalarına değin uzanmaktadır.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215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Dünya tarihinin tümünde siyasi liderler ve liderler dışında siyasette her uğraşan her birey, grup kendilerini topluma anlatmak ve rakiplerinin karşısında halkın desteğini sağlamak için uğraş vermişlerdir.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24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Siyasal iletişime ilişkin akademik ilgi siyasetin bilimselleşmesi sürecine paralel olarak gelişmiştir.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093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Kitle iletişim çalışmaları ve siyasal iletişim çalışmalarının başlangıcı iç içe geçmiş durumdadır.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15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dirty="0" err="1" smtClean="0"/>
              <a:t>Walter</a:t>
            </a:r>
            <a:r>
              <a:rPr lang="tr-TR" dirty="0" smtClean="0"/>
              <a:t> </a:t>
            </a:r>
            <a:r>
              <a:rPr lang="tr-TR" dirty="0" err="1" smtClean="0"/>
              <a:t>Lippmann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Harold</a:t>
            </a:r>
            <a:r>
              <a:rPr lang="tr-TR" dirty="0" smtClean="0"/>
              <a:t> </a:t>
            </a:r>
            <a:r>
              <a:rPr lang="tr-TR" dirty="0" err="1" smtClean="0"/>
              <a:t>Lasswell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Paul F. </a:t>
            </a:r>
            <a:r>
              <a:rPr lang="tr-TR" dirty="0" err="1" smtClean="0"/>
              <a:t>Lazarsfeld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Kamuoyu ve propaganda çalışmaları siyasal iletişim çalışmalarına öncülük yapmıştır.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61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118</Words>
  <Application>Microsoft Office PowerPoint</Application>
  <PresentationFormat>Geniş ekran</PresentationFormat>
  <Paragraphs>16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Siyasal iletişim tarihi ve Akademik bir disiplin olarak gelişimi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AKADEMİK BİR DİSİPLİN OLARAK SİYASAL İLETİŞİM GELİŞİMİ</dc:title>
  <dc:creator>HKARAASLAN</dc:creator>
  <cp:lastModifiedBy>HKARAASLAN</cp:lastModifiedBy>
  <cp:revision>7</cp:revision>
  <dcterms:created xsi:type="dcterms:W3CDTF">2019-02-28T09:28:46Z</dcterms:created>
  <dcterms:modified xsi:type="dcterms:W3CDTF">2019-02-28T10:39:05Z</dcterms:modified>
</cp:coreProperties>
</file>