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3" r:id="rId7"/>
    <p:sldId id="260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5D01-0371-44A7-B2A3-B0C5F2563C25}" type="datetimeFigureOut">
              <a:rPr lang="tr-TR" smtClean="0"/>
              <a:t>28.02.2019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FCB2E-D506-4CD5-823C-FD307CC33F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1640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5D01-0371-44A7-B2A3-B0C5F2563C25}" type="datetimeFigureOut">
              <a:rPr lang="tr-TR" smtClean="0"/>
              <a:t>28.02.2019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FCB2E-D506-4CD5-823C-FD307CC33F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8646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5D01-0371-44A7-B2A3-B0C5F2563C25}" type="datetimeFigureOut">
              <a:rPr lang="tr-TR" smtClean="0"/>
              <a:t>28.02.2019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FCB2E-D506-4CD5-823C-FD307CC33F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4230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5D01-0371-44A7-B2A3-B0C5F2563C25}" type="datetimeFigureOut">
              <a:rPr lang="tr-TR" smtClean="0"/>
              <a:t>28.02.2019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FCB2E-D506-4CD5-823C-FD307CC33F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5657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5D01-0371-44A7-B2A3-B0C5F2563C25}" type="datetimeFigureOut">
              <a:rPr lang="tr-TR" smtClean="0"/>
              <a:t>28.02.2019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FCB2E-D506-4CD5-823C-FD307CC33F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091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5D01-0371-44A7-B2A3-B0C5F2563C25}" type="datetimeFigureOut">
              <a:rPr lang="tr-TR" smtClean="0"/>
              <a:t>28.02.2019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FCB2E-D506-4CD5-823C-FD307CC33F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5321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5D01-0371-44A7-B2A3-B0C5F2563C25}" type="datetimeFigureOut">
              <a:rPr lang="tr-TR" smtClean="0"/>
              <a:t>28.02.2019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FCB2E-D506-4CD5-823C-FD307CC33F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368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5D01-0371-44A7-B2A3-B0C5F2563C25}" type="datetimeFigureOut">
              <a:rPr lang="tr-TR" smtClean="0"/>
              <a:t>28.02.2019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FCB2E-D506-4CD5-823C-FD307CC33F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5793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5D01-0371-44A7-B2A3-B0C5F2563C25}" type="datetimeFigureOut">
              <a:rPr lang="tr-TR" smtClean="0"/>
              <a:t>28.02.2019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FCB2E-D506-4CD5-823C-FD307CC33F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6028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5D01-0371-44A7-B2A3-B0C5F2563C25}" type="datetimeFigureOut">
              <a:rPr lang="tr-TR" smtClean="0"/>
              <a:t>28.02.2019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FCB2E-D506-4CD5-823C-FD307CC33F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5438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75D01-0371-44A7-B2A3-B0C5F2563C25}" type="datetimeFigureOut">
              <a:rPr lang="tr-TR" smtClean="0"/>
              <a:t>28.02.2019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FCB2E-D506-4CD5-823C-FD307CC33F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274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75D01-0371-44A7-B2A3-B0C5F2563C25}" type="datetimeFigureOut">
              <a:rPr lang="tr-TR" smtClean="0"/>
              <a:t>28.02.2019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FCB2E-D506-4CD5-823C-FD307CC33F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1487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Siyasal iletişim tarihi ve Akademik bir disiplin olarak gelişimi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9587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Siyasal iletişim, insanın toplumdaki varlığı ve siyasal hayatın kendisi kadar eskidir.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Modern toplumlarda olduğu gibi, Antik Yunan ve Roma’nın da bir parçasıdır.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8358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Siyasal iletişimin tarihsel kökleri Aristoteles ve Platon’un klasik çalışmalarına değin uzanmaktadır.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2150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Dünya tarihinin tümünde siyasi liderler ve liderler dışında siyasette her uğraşan her birey, grup kendilerini topluma anlatmak ve rakiplerinin karşısında halkın desteğini sağlamak için uğraş vermişlerdir.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0249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Siyasal iletişime ilişkin akademik ilgi siyasetin bilimselleşmesi sürecine paralel olarak gelişmiştir.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0930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Kitle iletişim çalışmaları ve siyasal iletişim çalışmalarının başlangıcı iç içe geçmiş durumdadır.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3159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r-TR" dirty="0" err="1" smtClean="0"/>
              <a:t>Walter</a:t>
            </a:r>
            <a:r>
              <a:rPr lang="tr-TR" dirty="0" smtClean="0"/>
              <a:t> </a:t>
            </a:r>
            <a:r>
              <a:rPr lang="tr-TR" dirty="0" err="1" smtClean="0"/>
              <a:t>Lippmann</a:t>
            </a:r>
            <a:endParaRPr lang="tr-TR" dirty="0" smtClean="0"/>
          </a:p>
          <a:p>
            <a:pPr>
              <a:buFontTx/>
              <a:buChar char="-"/>
            </a:pPr>
            <a:r>
              <a:rPr lang="tr-TR" dirty="0" err="1" smtClean="0"/>
              <a:t>Harold</a:t>
            </a:r>
            <a:r>
              <a:rPr lang="tr-TR" dirty="0" smtClean="0"/>
              <a:t> </a:t>
            </a:r>
            <a:r>
              <a:rPr lang="tr-TR" dirty="0" err="1" smtClean="0"/>
              <a:t>Lasswell</a:t>
            </a:r>
            <a:endParaRPr lang="tr-TR" dirty="0" smtClean="0"/>
          </a:p>
          <a:p>
            <a:pPr>
              <a:buFontTx/>
              <a:buChar char="-"/>
            </a:pPr>
            <a:r>
              <a:rPr lang="tr-TR" dirty="0" smtClean="0"/>
              <a:t>Paul F. </a:t>
            </a:r>
            <a:r>
              <a:rPr lang="tr-TR" dirty="0" err="1" smtClean="0"/>
              <a:t>Lazarsfeld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Kamuoyu ve propaganda çalışmaları siyasal iletişim çalışmalarına öncülük yapmıştır.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611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118</Words>
  <Application>Microsoft Office PowerPoint</Application>
  <PresentationFormat>Geniş ekran</PresentationFormat>
  <Paragraphs>16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Siyasal iletişim tarihi ve Akademik bir disiplin olarak gelişimi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AKADEMİK BİR DİSİPLİN OLARAK SİYASAL İLETİŞİM GELİŞİMİ</dc:title>
  <dc:creator>HKARAASLAN</dc:creator>
  <cp:lastModifiedBy>HKARAASLAN</cp:lastModifiedBy>
  <cp:revision>7</cp:revision>
  <dcterms:created xsi:type="dcterms:W3CDTF">2019-02-28T09:28:46Z</dcterms:created>
  <dcterms:modified xsi:type="dcterms:W3CDTF">2019-02-28T10:39:05Z</dcterms:modified>
</cp:coreProperties>
</file>