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9"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29.5.2018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29.5.2018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 konu</a:t>
            </a:r>
          </a:p>
        </p:txBody>
      </p:sp>
      <p:sp>
        <p:nvSpPr>
          <p:cNvPr id="3" name="2 Alt Başlık"/>
          <p:cNvSpPr>
            <a:spLocks noGrp="1"/>
          </p:cNvSpPr>
          <p:nvPr>
            <p:ph type="subTitle" idx="1"/>
          </p:nvPr>
        </p:nvSpPr>
        <p:spPr/>
        <p:txBody>
          <a:bodyPr>
            <a:normAutofit fontScale="47500" lnSpcReduction="20000"/>
          </a:bodyPr>
          <a:lstStyle/>
          <a:p>
            <a:r>
              <a:rPr lang="tr-TR" sz="4400" dirty="0">
                <a:latin typeface="Bell MT" pitchFamily="18" charset="0"/>
                <a:cs typeface="Andalus" pitchFamily="18" charset="-78"/>
              </a:rPr>
              <a:t>Sanat bugün sanata dair eski görme biçimlerine nasıl meydan okumaktadır?</a:t>
            </a:r>
          </a:p>
          <a:p>
            <a:r>
              <a:rPr lang="tr-TR" sz="4400" dirty="0" err="1">
                <a:latin typeface="Bell MT" pitchFamily="18" charset="0"/>
                <a:cs typeface="Andalus" pitchFamily="18" charset="-78"/>
              </a:rPr>
              <a:t>Postmodern</a:t>
            </a:r>
            <a:r>
              <a:rPr lang="tr-TR" sz="4400">
                <a:latin typeface="Bell MT" pitchFamily="18" charset="0"/>
                <a:cs typeface="Andalus" pitchFamily="18" charset="-78"/>
              </a:rPr>
              <a:t> sanatın cazibesi sanata dair konvansiyonları benimseme ve direnmeyi eş zamanlı harekete geçiren bir sanatla temas kurgulayabilmesinde yatıyor olabilir mi?</a:t>
            </a:r>
            <a:endParaRPr lang="tr-TR" sz="4400" dirty="0">
              <a:latin typeface="Bell MT" pitchFamily="18" charset="0"/>
              <a:cs typeface="Andalus"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14. hafta</a:t>
            </a:r>
          </a:p>
        </p:txBody>
      </p:sp>
      <p:sp>
        <p:nvSpPr>
          <p:cNvPr id="3" name="2 İçerik Yer Tutucusu"/>
          <p:cNvSpPr>
            <a:spLocks noGrp="1"/>
          </p:cNvSpPr>
          <p:nvPr>
            <p:ph idx="1"/>
          </p:nvPr>
        </p:nvSpPr>
        <p:spPr/>
        <p:txBody>
          <a:bodyPr>
            <a:normAutofit/>
          </a:bodyPr>
          <a:lstStyle/>
          <a:p>
            <a:r>
              <a:rPr lang="tr-TR" sz="2400" dirty="0" err="1">
                <a:latin typeface="Bell MT" pitchFamily="18" charset="0"/>
              </a:rPr>
              <a:t>Postmodern</a:t>
            </a:r>
            <a:r>
              <a:rPr lang="tr-TR" sz="2400" dirty="0">
                <a:latin typeface="Bell MT" pitchFamily="18" charset="0"/>
              </a:rPr>
              <a:t> sanat ve çöpün dönüşümü:</a:t>
            </a:r>
          </a:p>
          <a:p>
            <a:r>
              <a:rPr lang="tr-TR" sz="2400" dirty="0">
                <a:latin typeface="Bell MT" pitchFamily="18" charset="0"/>
              </a:rPr>
              <a:t>İki hafta boyunca sanat parçasına dönük </a:t>
            </a:r>
            <a:r>
              <a:rPr lang="tr-TR" sz="2400" dirty="0" err="1">
                <a:latin typeface="Bell MT" pitchFamily="18" charset="0"/>
              </a:rPr>
              <a:t>postmodern</a:t>
            </a:r>
            <a:r>
              <a:rPr lang="tr-TR" sz="2400" dirty="0">
                <a:latin typeface="Bell MT" pitchFamily="18" charset="0"/>
              </a:rPr>
              <a:t> bir dönüşüme ve bu dönüşüm içerisinde sanat parçasının konu veya destek olabileceği toplumsal direniş çerçevelerine odaklandığımız tartışmayı ve ortaya koyduğumuz argümanları yerel yani Türkiye özelinde bir bağlama oturtabilmek için bir sanat parçasına döneceğiz.</a:t>
            </a:r>
          </a:p>
          <a:p>
            <a:r>
              <a:rPr lang="tr-TR" sz="2400" dirty="0">
                <a:latin typeface="Bell MT" pitchFamily="18" charset="0"/>
              </a:rPr>
              <a:t>Öğrencilerin bu hafta derse gelmeden belirtilen ilgili edebi eserin tamamını ve değerlendirmemize katkı sağlayacak kimi eleştirileri bitirmiş olmaları gerekmektedir.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14.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Orhan Pamuk (2018). </a:t>
            </a:r>
            <a:r>
              <a:rPr lang="tr-TR" sz="2400" i="1" dirty="0">
                <a:latin typeface="Bell MT" pitchFamily="18" charset="0"/>
              </a:rPr>
              <a:t>Yeni Hayat. </a:t>
            </a:r>
            <a:r>
              <a:rPr lang="tr-TR" sz="2400" dirty="0">
                <a:latin typeface="Bell MT" pitchFamily="18" charset="0"/>
              </a:rPr>
              <a:t>İstanbul: Yapı Kredi Yayınları.</a:t>
            </a:r>
          </a:p>
          <a:p>
            <a:r>
              <a:rPr lang="tr-TR" sz="2400" dirty="0">
                <a:latin typeface="Bell MT" pitchFamily="18" charset="0"/>
              </a:rPr>
              <a:t>Sibel </a:t>
            </a:r>
            <a:r>
              <a:rPr lang="tr-TR" sz="2400" dirty="0" err="1">
                <a:latin typeface="Bell MT" pitchFamily="18" charset="0"/>
              </a:rPr>
              <a:t>Irzık</a:t>
            </a:r>
            <a:r>
              <a:rPr lang="tr-TR" sz="2400" dirty="0">
                <a:latin typeface="Bell MT" pitchFamily="18" charset="0"/>
              </a:rPr>
              <a:t>. ‘Edebiyatta Kişileşen, Metinleşen, Silinen Kentler’. </a:t>
            </a:r>
            <a:r>
              <a:rPr lang="tr-TR" sz="2400" i="1" dirty="0">
                <a:latin typeface="Bell MT" pitchFamily="18" charset="0"/>
              </a:rPr>
              <a:t>Kara Kitap Üzerine Yazılar </a:t>
            </a:r>
            <a:r>
              <a:rPr lang="tr-TR" sz="2400" dirty="0">
                <a:latin typeface="Bell MT" pitchFamily="18" charset="0"/>
              </a:rPr>
              <a:t>(Nüket Esen (ed.). İletişim Yayınları. </a:t>
            </a:r>
          </a:p>
          <a:p>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151</Words>
  <Application>Microsoft Office PowerPoint</Application>
  <PresentationFormat>On-screen Show (4:3)</PresentationFormat>
  <Paragraphs>12</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Andalus</vt:lpstr>
      <vt:lpstr>Arial</vt:lpstr>
      <vt:lpstr>Bell MT</vt:lpstr>
      <vt:lpstr>Calibri</vt:lpstr>
      <vt:lpstr>Ofis Teması</vt:lpstr>
      <vt:lpstr>3. konu</vt:lpstr>
      <vt:lpstr>14. hafta</vt:lpstr>
      <vt:lpstr>14.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26</cp:revision>
  <dcterms:created xsi:type="dcterms:W3CDTF">2018-05-08T13:48:36Z</dcterms:created>
  <dcterms:modified xsi:type="dcterms:W3CDTF">2018-05-29T18:34:28Z</dcterms:modified>
</cp:coreProperties>
</file>