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30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3D867-C834-4262-BC90-FE3BB2C1ACA8}" type="datetimeFigureOut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AA91F-4E33-4983-9AE8-34E77FD8CE0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7603-7167-4CCD-8D4B-23B8E9579132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AF287-AFC5-467E-9506-1D879D39F052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DB76-B947-4F3C-83E9-2DDF60659836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77EF-6A0C-4281-84DA-8C9B53DDB623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22865-B139-4DF9-BEF9-1640A244806B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BEECC-FE4C-4BC8-BA61-FAFF0B92A65D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C129C-4D5C-4C3D-9DF4-BFC94A253C19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DC85-BC4B-4825-90B4-BABCC6F5633C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3A55-3108-4C56-94A6-620AF91D07F8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2F9E0-01F5-467C-A0E9-92A60AF3949E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8FEF3-6DB6-4C90-ABCB-4990ED569B7A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2D0D9-65A2-4743-9B7B-0246E24CC0D4}" type="datetime1">
              <a:rPr lang="tr-TR" smtClean="0"/>
              <a:pPr/>
              <a:t>9.8.2020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7788-C2C6-4918-9CE4-DCCCAD1ADBF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Stratejileri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Toplumun takdiri ile elde edilen itibarın sağladığı değerin gerçek karşılığını rakamlarla ifade etmek güçtür.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İşletmenin elde ettiği somut veriler kadar toplumun geniş kesimlerinin desteğini alabilmek veya beğenilmek gibi değerler giderek önemli hale gelmeye başlamış; beraberinde bir rekabet kriteri olarak algılanmaya da başlanmıştır. 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Sağlıkla </a:t>
            </a:r>
            <a:r>
              <a:rPr lang="tr-TR" dirty="0" smtClean="0"/>
              <a:t>kalın....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“İtibar” ne demek?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003232" cy="4569371"/>
          </a:xfrm>
        </p:spPr>
        <p:txBody>
          <a:bodyPr>
            <a:normAutofit/>
          </a:bodyPr>
          <a:lstStyle/>
          <a:p>
            <a:r>
              <a:rPr lang="tr-TR" dirty="0" smtClean="0"/>
              <a:t>İtibar, saygı görme, değerli ve güvenilir olma durumu, saygınlık ve prestij anlamında kullanılmaktadır (TDK Türkçe Sözlük). </a:t>
            </a:r>
          </a:p>
          <a:p>
            <a:r>
              <a:rPr lang="tr-TR" dirty="0" smtClean="0"/>
              <a:t>Bireylerin kişi ya da kuruluşlar hakkındaki olumlu ya da olumsuz değer yargılarını ifade eder.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İtibar etmek</a:t>
            </a:r>
          </a:p>
          <a:p>
            <a:r>
              <a:rPr lang="tr-TR" dirty="0" smtClean="0"/>
              <a:t>İtibar görmek</a:t>
            </a:r>
          </a:p>
          <a:p>
            <a:r>
              <a:rPr lang="tr-TR" dirty="0" smtClean="0"/>
              <a:t>İtibara almak</a:t>
            </a:r>
          </a:p>
          <a:p>
            <a:r>
              <a:rPr lang="tr-TR" dirty="0" smtClean="0"/>
              <a:t>İtibardan düşmek</a:t>
            </a:r>
          </a:p>
          <a:p>
            <a:r>
              <a:rPr lang="tr-TR" dirty="0" smtClean="0"/>
              <a:t>İtibarın sağ olsun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“itibar açlığı”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“itibar kazanmak”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Reputation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(</a:t>
            </a:r>
            <a:r>
              <a:rPr lang="tr-TR" dirty="0" err="1" smtClean="0"/>
              <a:t>RM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“zihin mühendisliği”, </a:t>
            </a:r>
          </a:p>
          <a:p>
            <a:r>
              <a:rPr lang="tr-TR" dirty="0" smtClean="0"/>
              <a:t>“kamuoyu kanaati”,</a:t>
            </a:r>
          </a:p>
          <a:p>
            <a:r>
              <a:rPr lang="tr-TR" dirty="0" smtClean="0"/>
              <a:t>“motive edici”, “netleştirici”, “ikna edici”,“sembollerin yaratıcısı”, </a:t>
            </a:r>
          </a:p>
          <a:p>
            <a:r>
              <a:rPr lang="tr-TR" dirty="0" smtClean="0"/>
              <a:t>“şeytanın avukatı”, </a:t>
            </a:r>
          </a:p>
          <a:p>
            <a:r>
              <a:rPr lang="tr-TR" dirty="0" smtClean="0"/>
              <a:t>“kamuoyu doktoru”, </a:t>
            </a:r>
          </a:p>
          <a:p>
            <a:r>
              <a:rPr lang="tr-TR" dirty="0" smtClean="0"/>
              <a:t>“algı yöneticisi” </a:t>
            </a:r>
          </a:p>
          <a:p>
            <a:r>
              <a:rPr lang="tr-TR" dirty="0" smtClean="0"/>
              <a:t>“itibar yöneticisi”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İtibar, bireyler, liderler, kurumlar ya da markalar için kanaatlerimizden oluşuyor.</a:t>
            </a:r>
          </a:p>
          <a:p>
            <a:r>
              <a:rPr lang="tr-TR" dirty="0" smtClean="0"/>
              <a:t>Kanaatlerimizin oluşmasına gözlemlerimiz ve tanık olduğumuz olaylar etkili oluyor.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7788-C2C6-4918-9CE4-DCCCAD1ADBFE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193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Halkla İlişkiler Stratejileri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Stratejileri</dc:title>
  <dc:creator>Hewlett-Packard Company</dc:creator>
  <cp:lastModifiedBy>Hewlett-Packard Company</cp:lastModifiedBy>
  <cp:revision>3</cp:revision>
  <dcterms:created xsi:type="dcterms:W3CDTF">2020-05-12T07:33:54Z</dcterms:created>
  <dcterms:modified xsi:type="dcterms:W3CDTF">2020-08-09T06:48:19Z</dcterms:modified>
</cp:coreProperties>
</file>