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58" r:id="rId6"/>
    <p:sldId id="262" r:id="rId7"/>
    <p:sldId id="261" r:id="rId8"/>
    <p:sldId id="259"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A9B4F9E-5880-4B3C-997D-533BEB90DB30}"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2638180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9B4F9E-5880-4B3C-997D-533BEB90DB30}"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608451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9B4F9E-5880-4B3C-997D-533BEB90DB30}"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245638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9B4F9E-5880-4B3C-997D-533BEB90DB30}"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2539241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A9B4F9E-5880-4B3C-997D-533BEB90DB30}"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163455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A9B4F9E-5880-4B3C-997D-533BEB90DB30}"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2712982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A9B4F9E-5880-4B3C-997D-533BEB90DB30}"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285823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A9B4F9E-5880-4B3C-997D-533BEB90DB30}"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119143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A9B4F9E-5880-4B3C-997D-533BEB90DB30}"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2279986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9B4F9E-5880-4B3C-997D-533BEB90DB30}"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3611769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9B4F9E-5880-4B3C-997D-533BEB90DB30}"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6B32EB-DA8C-4663-A836-4E70B468E4D0}" type="slidenum">
              <a:rPr lang="tr-TR" smtClean="0"/>
              <a:t>‹#›</a:t>
            </a:fld>
            <a:endParaRPr lang="tr-TR"/>
          </a:p>
        </p:txBody>
      </p:sp>
    </p:spTree>
    <p:extLst>
      <p:ext uri="{BB962C8B-B14F-4D97-AF65-F5344CB8AC3E}">
        <p14:creationId xmlns:p14="http://schemas.microsoft.com/office/powerpoint/2010/main" val="3150712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9B4F9E-5880-4B3C-997D-533BEB90DB30}"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6B32EB-DA8C-4663-A836-4E70B468E4D0}" type="slidenum">
              <a:rPr lang="tr-TR" smtClean="0"/>
              <a:t>‹#›</a:t>
            </a:fld>
            <a:endParaRPr lang="tr-TR"/>
          </a:p>
        </p:txBody>
      </p:sp>
    </p:spTree>
    <p:extLst>
      <p:ext uri="{BB962C8B-B14F-4D97-AF65-F5344CB8AC3E}">
        <p14:creationId xmlns:p14="http://schemas.microsoft.com/office/powerpoint/2010/main" val="1170041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Osmanlı Hanedanı ve Padişah</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726848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Osmanlı İmparatorluğu, adını devletin kurucusu olan ve hanedana da ismini veren Osman Gazi’den almıştır. Devletin kuruluşundan yıkılışına kadar geçen altı asırlık uzun dönemde tahta geçen 36 padişahın tamamı Osmanlı hanedanına mensuptur. İmparatorluğu, bu hanedansız düşünebilmek imkânsızdır. Bu nedenle tarihî kaynaklarda Osmanlı Devleti’nin adı </a:t>
            </a:r>
            <a:r>
              <a:rPr lang="tr-TR" i="1" dirty="0"/>
              <a:t>Devlet-i </a:t>
            </a:r>
            <a:r>
              <a:rPr lang="tr-TR" i="1" dirty="0" err="1"/>
              <a:t>Âl</a:t>
            </a:r>
            <a:r>
              <a:rPr lang="tr-TR" i="1" dirty="0"/>
              <a:t>-i Osman</a:t>
            </a:r>
            <a:r>
              <a:rPr lang="tr-TR" dirty="0"/>
              <a:t> olarak geçmektedir. Altı yüz yıllık bu imparatorluk, tek bir ailenin adıyla anılır. Tarihte Osmanlı hanedanı kadar uzun ve kesintisiz iktidarda kalan başka bir hanedan bulunmamaktadır. Bu durumun Osmanlı hanedanı için gerçekten önemli bir başarı olduğunu kabul etmek gerekir. Altı yüz yıllık tarih boyunca, “hanedan politikaları” ile “devlet politikaları” iç içe geçmiş ve birbirinden ayrılmaz hale gelmiştir. </a:t>
            </a:r>
          </a:p>
          <a:p>
            <a:endParaRPr lang="tr-TR" dirty="0"/>
          </a:p>
        </p:txBody>
      </p:sp>
    </p:spTree>
    <p:extLst>
      <p:ext uri="{BB962C8B-B14F-4D97-AF65-F5344CB8AC3E}">
        <p14:creationId xmlns:p14="http://schemas.microsoft.com/office/powerpoint/2010/main" val="314027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Oğuzların Bozok kolunun Kayı</a:t>
            </a:r>
            <a:r>
              <a:rPr lang="tr-TR" b="1" dirty="0"/>
              <a:t> </a:t>
            </a:r>
            <a:r>
              <a:rPr lang="tr-TR" dirty="0"/>
              <a:t> boyuna mensup olan Osmanlı hanedanı, Selçuklu sultanının Söğüt bölgesini Osman Gazi’ye mülk olarak vermesi ve onu buraya bey olarak tayin etmesiyle ortaya çıkmıştır. Osmanlı Devleti’nin askerî ve idarî açıdan asıl teşkilatını kazandığı dönem, Orhan Bey (1324- 1362) zamanıdır. Orhan Bey’le kurulan Osmanlı hanedanı içinde devlet başkanının seçimi, II. Murat’ın (1421- 1451) hükümdarlığına kadar ahiler, akıncı gaziler, ulema gibi nüfuzlu şahsiyetler ile beylerin ellerindeydi, bu grupların desteğini alanlar tahta oturabilmişlerdir; ancak Osmanlı ailesi dışında hiçbir ailenin o makamı elde etmesine de izin verilmemiştir. Osmanlı Devleti’ndeki beylerin hükümdarlar üzerindeki hüküm ve nüfuzu, Fatih Sultan Mehmet’in İstanbul’u fethine kadar devam etmiştir. Osmanlı Padişahı prototipini asıl yaratan hükümdar, Fatih Sultan Mehmet olmuştur. Esasen dış dünyada Osmanlı padişahlarının sultan unvanını alması da bu döneme rastlamaktadır.</a:t>
            </a:r>
          </a:p>
          <a:p>
            <a:endParaRPr lang="tr-TR" dirty="0"/>
          </a:p>
        </p:txBody>
      </p:sp>
    </p:spTree>
    <p:extLst>
      <p:ext uri="{BB962C8B-B14F-4D97-AF65-F5344CB8AC3E}">
        <p14:creationId xmlns:p14="http://schemas.microsoft.com/office/powerpoint/2010/main" val="2738481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Osmanlı padişahı, gerçek anlamda Fatih Sultan Mehmet’in (1451- 1481) şahsında ortaya çıkmıştır. Fatih dönemi, Osmanlı saltanat ve padişahlık anlayışında bir dönüm noktası olmuştur. Fatih, bir taraftan kendi adıyla anılan kanunnamesine koyduğu hükümler, diğer taraftan kendi zamanındaki uygulama ile devlet içindeki bütün gruplar üzerinde merkezî otoriteyi kurarak, mutlak bir hükümdar tipini meydana getirmiştir. Başlangıçta örfî nitelikli ve gelenek ağırlıklı hükümdarlık anlayışının Fatih’ten itibaren giderek dinî ağırlık kazandığı gözlenmektedir.</a:t>
            </a:r>
          </a:p>
          <a:p>
            <a:endParaRPr lang="tr-TR" dirty="0"/>
          </a:p>
        </p:txBody>
      </p:sp>
    </p:spTree>
    <p:extLst>
      <p:ext uri="{BB962C8B-B14F-4D97-AF65-F5344CB8AC3E}">
        <p14:creationId xmlns:p14="http://schemas.microsoft.com/office/powerpoint/2010/main" val="4103387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Kuruluş dönemi Osmanlı padişahlarının ileriki dönemlerde elde edecekleri merkezî-mutlak bir iktidara henüz bu dönemde sahip olamadıkları görülmektedir. Osmanlı Devleti’nin kurucusu Osman Gazi ve daha sonra tahta geçen Orhan Bey (1324- 1362) ve I. Murat (1362- 1389) dönemlerinde Osmanlı padişahları, yönetici-padişah veya mutlak hükümdar değil, daha çok merkezî örgütlenmeyi ve askerî</a:t>
            </a:r>
            <a:r>
              <a:rPr lang="tr-TR" b="1" dirty="0"/>
              <a:t> </a:t>
            </a:r>
            <a:r>
              <a:rPr lang="tr-TR" dirty="0"/>
              <a:t>gücü elinde bulunduran çeşitli uç beyleri arasındaki koordine ve birliği sağlayan toparlayıcı bir unsurdu. Bu dönemde padişah ile yakın çevresi arasındaki toplumsal farklılığın en alt düzeyde olduğu görülmektedir. Uç beyleri, yeni fethedilen bölgeleri idare etmiş ve kendi ordularına sahip olmuşlardır; ancak bir tehlike anında faaliyetlerini birleştirmiş ve padişahın emrine sunmuşlardır. Ancak daha sonraki dönemlerde imparatorluğun temellerinin sağlam bir şekilde atılarak merkezî-mutlak bir yönetimin gerçekleştirildiği, özellikle Fatih Sultan Mehmet döneminden itibaren, padişahın iktidar ve otoritesinin devletin her kademesindeki siyasî, idarî ve askerî gruplar üzerinde hâkim bir duruma yükseltildiği görülmektedir. İşte bu dönemden itibaren Osmanlı Devleti’nde bütün teşkilat, padişahın mutlak ve ortak olunamaz egemenliğini gerçekleştirmek üzere kurulmuştu. Bütün güç padişahta toplanmış, devlet yönetiminde tek otorite olan padişah, güçlü bir iktidara sahip olmuştu. Devletin merkez ve taşra yönetim birimleri ile ordu, doğrudan padişaha bağlı bir bütün olarak teşkilatlandırılmıştı. Bu bütünün merkezinde padişah ve saray teşkilatı bulunuyor, ülkenin her tarafındaki bütün birimler bu merkezden yönetiliyordu.</a:t>
            </a:r>
          </a:p>
          <a:p>
            <a:endParaRPr lang="tr-TR" dirty="0"/>
          </a:p>
        </p:txBody>
      </p:sp>
    </p:spTree>
    <p:extLst>
      <p:ext uri="{BB962C8B-B14F-4D97-AF65-F5344CB8AC3E}">
        <p14:creationId xmlns:p14="http://schemas.microsoft.com/office/powerpoint/2010/main" val="1046980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Devletin mutlak hâkimi olan ve halkı adaletli bir şekilde yönetmekle sorumlu tutulan padişah, İdarî, askerî, malî ve hukukla ilgili her konuda söz sahibi idi. Ancak bu yetkiler onun her istediğini yapabileceği anlamına gelmezdi. Osmanlı padişahlarının sınırsız bir yasama yetkisi yoktu. Padişah yasa ve kanunların dışına çıkamazdı, </a:t>
            </a:r>
            <a:r>
              <a:rPr lang="tr-TR" dirty="0" err="1"/>
              <a:t>şer’î</a:t>
            </a:r>
            <a:r>
              <a:rPr lang="tr-TR" dirty="0"/>
              <a:t> ve örfî hukukun sınırları padişahın yasama yetkisinin de sınırlarını oluşturmaktaydı. Yürütmenin başı olan padişah, bu yetkisini dünya işlerinde sadrazamlara, dinî işlerde ise önceleri kazaskerlere, daha sonra şeyhülislamlara devretmişti. Nitekim bu iki makama yapılacak tayin ve azillerde padişahın mutlak yetki sahibi olduğu bilinmektedir.</a:t>
            </a:r>
            <a:r>
              <a:rPr lang="tr-TR" b="1" dirty="0"/>
              <a:t> </a:t>
            </a:r>
            <a:r>
              <a:rPr lang="tr-TR" dirty="0"/>
              <a:t>Bundan başka Divan-ı Hümayun toplantılarında alınan her türlü kararın </a:t>
            </a:r>
            <a:r>
              <a:rPr lang="tr-TR" i="1" dirty="0"/>
              <a:t>arz </a:t>
            </a:r>
            <a:r>
              <a:rPr lang="tr-TR" dirty="0"/>
              <a:t>yolu ile onun onayına sunulması da padişahın son karar verici makam olduğunu göstermektedir. Padişahlar, halk arasındaki anlaşmazlıkları çözmek ve hukukî davalara bakmak üzere yargı yetkilerini ise kadılara devretmişlerdi</a:t>
            </a:r>
            <a:endParaRPr lang="tr-TR" dirty="0"/>
          </a:p>
        </p:txBody>
      </p:sp>
    </p:spTree>
    <p:extLst>
      <p:ext uri="{BB962C8B-B14F-4D97-AF65-F5344CB8AC3E}">
        <p14:creationId xmlns:p14="http://schemas.microsoft.com/office/powerpoint/2010/main" val="2439946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Osmanlılarda saltanatın intikali, başlangıçtan 1617 yılına kadar ilk on dört padişahta babadan oğula geçmek suretiyle olmuştur. Eski Türklerdeki devletin, hanedanın ortak mülkü olma telakkisi Osmanlılarda özellikle Fatih döneminde değişik bir anlayışa bürünmüştür. Kanunnamenin meşhur olan maddesi ile saltanatın babadan oğula intikalinde kolaylık sağlanmıştır. 1617’de I. Ahmet’in ölümü üzerine </a:t>
            </a:r>
            <a:r>
              <a:rPr lang="tr-TR" i="1" dirty="0" err="1"/>
              <a:t>ekberiyet</a:t>
            </a:r>
            <a:r>
              <a:rPr lang="tr-TR" dirty="0"/>
              <a:t> </a:t>
            </a:r>
            <a:r>
              <a:rPr lang="tr-TR" dirty="0" err="1"/>
              <a:t>usûlü</a:t>
            </a:r>
            <a:r>
              <a:rPr lang="tr-TR" dirty="0"/>
              <a:t> benimsenmiştir. Daha sonraki dönemde bir iki istisna dışında </a:t>
            </a:r>
            <a:r>
              <a:rPr lang="tr-TR" i="1" dirty="0" err="1"/>
              <a:t>ekberiyet</a:t>
            </a:r>
            <a:r>
              <a:rPr lang="tr-TR" i="1" dirty="0"/>
              <a:t> ve </a:t>
            </a:r>
            <a:r>
              <a:rPr lang="tr-TR" i="1" dirty="0" err="1"/>
              <a:t>erşediyet</a:t>
            </a:r>
            <a:r>
              <a:rPr lang="tr-TR" i="1" dirty="0"/>
              <a:t> </a:t>
            </a:r>
            <a:r>
              <a:rPr lang="tr-TR" dirty="0" err="1"/>
              <a:t>usûlüne</a:t>
            </a:r>
            <a:r>
              <a:rPr lang="tr-TR" dirty="0"/>
              <a:t> göre hanedanın en yaşlı erkek üyesi padişah olmuştur. Eski Türk töresine göre hükümdarlık ailesinin reisi olan ve </a:t>
            </a:r>
            <a:r>
              <a:rPr lang="tr-TR" i="1" dirty="0"/>
              <a:t>Ulu Bey</a:t>
            </a:r>
            <a:r>
              <a:rPr lang="tr-TR" dirty="0"/>
              <a:t> adını taşıyan kişi, aynı zamanda devletin de reisi olurdu. Osmanlı Beyliği’nin ilk zamanlarında görülen bu adet, I. Murat zamanından itibaren sadece hükümdarın çocukları için geçerli hale gelmişti. Buna göre belirtilen dönemden itibaren saltanat, hükümdar olan kimsenin çocuklarının hakkı olarak telakki edilmeye başlandı. Bununla beraber bir veliaht tayini söz konusu değildir. Devlet adamları ve askerlerce sevilip takdir edilen şehzade, ölen babasının yerine hükümdar ilan edilirdi.</a:t>
            </a:r>
          </a:p>
          <a:p>
            <a:endParaRPr lang="tr-TR" dirty="0"/>
          </a:p>
        </p:txBody>
      </p:sp>
    </p:spTree>
    <p:extLst>
      <p:ext uri="{BB962C8B-B14F-4D97-AF65-F5344CB8AC3E}">
        <p14:creationId xmlns:p14="http://schemas.microsoft.com/office/powerpoint/2010/main" val="411053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Osmanlı sultanları, özellikle diplomatik yazışmalarda ve dokümanlarda kendileri hakkında çok zengin bir terminoloji kullanmışlardır. </a:t>
            </a:r>
            <a:r>
              <a:rPr lang="tr-TR" i="1" dirty="0"/>
              <a:t>Halife</a:t>
            </a:r>
            <a:r>
              <a:rPr lang="tr-TR" dirty="0"/>
              <a:t> unvanından çok </a:t>
            </a:r>
            <a:r>
              <a:rPr lang="tr-TR" i="1" dirty="0"/>
              <a:t>sultan</a:t>
            </a:r>
            <a:r>
              <a:rPr lang="tr-TR" dirty="0"/>
              <a:t> unvanını kullanan Osmanlı sultanları, bu unvanlar dışında padişah, </a:t>
            </a:r>
            <a:r>
              <a:rPr lang="tr-TR" dirty="0" err="1"/>
              <a:t>şehinşah</a:t>
            </a:r>
            <a:r>
              <a:rPr lang="tr-TR" dirty="0"/>
              <a:t>, han, hakan, </a:t>
            </a:r>
            <a:r>
              <a:rPr lang="tr-TR" dirty="0" err="1"/>
              <a:t>hüdâvendigâr</a:t>
            </a:r>
            <a:r>
              <a:rPr lang="tr-TR" dirty="0"/>
              <a:t>, bey, gazi, emir, </a:t>
            </a:r>
            <a:r>
              <a:rPr lang="tr-TR" dirty="0" err="1"/>
              <a:t>kayzer</a:t>
            </a:r>
            <a:r>
              <a:rPr lang="tr-TR" dirty="0"/>
              <a:t> gibi haşmet ifadesi olan ve çoğu İran etkisiyle benimsenmiş unvanları da kullanmışlardır. Bu unvanlardan başka Yavuz Sultan Selim, </a:t>
            </a:r>
            <a:r>
              <a:rPr lang="tr-TR" dirty="0" err="1"/>
              <a:t>Mercidabık</a:t>
            </a:r>
            <a:r>
              <a:rPr lang="tr-TR" dirty="0"/>
              <a:t> zaferinden (1516) hemen sonra Halep’te </a:t>
            </a:r>
            <a:r>
              <a:rPr lang="tr-TR" i="1" dirty="0" err="1"/>
              <a:t>Hâdimü’l</a:t>
            </a:r>
            <a:r>
              <a:rPr lang="tr-TR" i="1" dirty="0"/>
              <a:t>- </a:t>
            </a:r>
            <a:r>
              <a:rPr lang="tr-TR" i="1" dirty="0" err="1"/>
              <a:t>Harameyni’ş-Şerîfeyn</a:t>
            </a:r>
            <a:r>
              <a:rPr lang="tr-TR" i="1" dirty="0"/>
              <a:t> </a:t>
            </a:r>
            <a:r>
              <a:rPr lang="tr-TR" dirty="0"/>
              <a:t>unvanını kullanmıştır. Bu unvan daha sonraki padişahlarca da kullanılmıştır. Padişahların kullandıkları bu unvanları </a:t>
            </a:r>
            <a:r>
              <a:rPr lang="tr-TR" dirty="0" err="1"/>
              <a:t>şer’î</a:t>
            </a:r>
            <a:r>
              <a:rPr lang="tr-TR" dirty="0"/>
              <a:t> ve örfî unvanlar olarak iki kısımda değerlendirmek ve resmî belgelerde bunların dikkatli ve özenle kullanıldığına işaret etmek gerekir. </a:t>
            </a:r>
          </a:p>
          <a:p>
            <a:r>
              <a:rPr lang="tr-TR" dirty="0"/>
              <a:t>Sultan unvanı, Osmanlı padişahları tarafından en çok kullanılan </a:t>
            </a:r>
            <a:r>
              <a:rPr lang="tr-TR" dirty="0" err="1"/>
              <a:t>İslamî</a:t>
            </a:r>
            <a:r>
              <a:rPr lang="tr-TR" dirty="0"/>
              <a:t> nitelikli bir unvandır. Halife unvanı ise en çok üzerinde durulanı ve tartışılanı olmuştur. İlk padişahlar tarafından da kullanıldığı bilinen bu unvanın resmen Osmanlılara geçmesi Yavuz Sultan Selim’in 1517’deki Mısır seferinden sonra olmuş, halifelik unvanı o tarihten itibaren zaman zaman padişahlar tarafından kullanılmış, etkili bir şekilde ön plana çıkması ise 18. yüzyılın sonlarından itibaren ve özellikle II. Abdülhamit (1876- 1909) döneminde olmuştur. II. Abdülhamit, halifelik unvanını en etkili kullanan Osmanlı padişahı olmuştur.</a:t>
            </a:r>
          </a:p>
          <a:p>
            <a:endParaRPr lang="tr-TR" dirty="0"/>
          </a:p>
        </p:txBody>
      </p:sp>
    </p:spTree>
    <p:extLst>
      <p:ext uri="{BB962C8B-B14F-4D97-AF65-F5344CB8AC3E}">
        <p14:creationId xmlns:p14="http://schemas.microsoft.com/office/powerpoint/2010/main" val="937628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Farsça bir kelime olan </a:t>
            </a:r>
            <a:r>
              <a:rPr lang="tr-TR" i="1" dirty="0"/>
              <a:t>padişah</a:t>
            </a:r>
            <a:r>
              <a:rPr lang="tr-TR" dirty="0"/>
              <a:t> unvanı ise çok geniş ülkelere sahip Müslüman hükümdarlara verilen bir unvandır.  15. yüzyıldan itibaren Osmanlı kaynaklarında kullanılmaya başlanmıştır. Osmanlı hükümdarları bu unvanın yanında Orhan Bey’den başlayarak </a:t>
            </a:r>
            <a:r>
              <a:rPr lang="tr-TR" i="1" dirty="0"/>
              <a:t>sultan</a:t>
            </a:r>
            <a:r>
              <a:rPr lang="tr-TR" dirty="0"/>
              <a:t> unvanını da kullanmışlardır. I. Murat ile başlayan </a:t>
            </a:r>
            <a:r>
              <a:rPr lang="tr-TR" i="1" dirty="0"/>
              <a:t>han</a:t>
            </a:r>
            <a:r>
              <a:rPr lang="tr-TR" dirty="0"/>
              <a:t> unvanı da Osmanlı Devleti’nin son dönemine kadar padişahlar için en çok kullanılan unvanlar arasındadır. Ayrıca 14. ve 15. yüzyıllarda imparator anlamına gelen </a:t>
            </a:r>
            <a:r>
              <a:rPr lang="tr-TR" i="1" dirty="0" err="1"/>
              <a:t>hüdâvendigâr</a:t>
            </a:r>
            <a:r>
              <a:rPr lang="tr-TR" dirty="0"/>
              <a:t> unvanı da kullanılmıştır. </a:t>
            </a:r>
            <a:r>
              <a:rPr lang="tr-TR" dirty="0" err="1"/>
              <a:t>Hüdâvendigâr</a:t>
            </a:r>
            <a:r>
              <a:rPr lang="tr-TR" dirty="0"/>
              <a:t> unvanı ilk olarak I. Murat tarafından kullanılmıştır. Fakat uzun dönemde halk arasında </a:t>
            </a:r>
            <a:r>
              <a:rPr lang="tr-TR" i="1" dirty="0"/>
              <a:t>padişah</a:t>
            </a:r>
            <a:r>
              <a:rPr lang="tr-TR" dirty="0"/>
              <a:t> en çok kullanılan unvan olmuştur. Resmî belgelerde </a:t>
            </a:r>
            <a:r>
              <a:rPr lang="tr-TR" i="1" dirty="0"/>
              <a:t>padişah-ı âlem-</a:t>
            </a:r>
            <a:r>
              <a:rPr lang="tr-TR" i="1" dirty="0" err="1"/>
              <a:t>penâh</a:t>
            </a:r>
            <a:r>
              <a:rPr lang="tr-TR" i="1" dirty="0"/>
              <a:t> (</a:t>
            </a:r>
            <a:r>
              <a:rPr lang="tr-TR" dirty="0"/>
              <a:t>dünyanın sığınağı olan padişah) şeklinde çok sık kullanıldığı görülür. Çağdaş Batı kaynaklarının </a:t>
            </a:r>
            <a:r>
              <a:rPr lang="tr-TR" i="1" dirty="0" err="1"/>
              <a:t>imperetor</a:t>
            </a:r>
            <a:r>
              <a:rPr lang="tr-TR" i="1" dirty="0"/>
              <a:t> (imparator)</a:t>
            </a:r>
            <a:r>
              <a:rPr lang="tr-TR" b="1" dirty="0"/>
              <a:t> </a:t>
            </a:r>
            <a:r>
              <a:rPr lang="tr-TR" dirty="0"/>
              <a:t>olarak tasvir ettiği ilk Osmanlı sultanı ise Yıldırım </a:t>
            </a:r>
            <a:r>
              <a:rPr lang="tr-TR" dirty="0" err="1"/>
              <a:t>Bâyezid</a:t>
            </a:r>
            <a:r>
              <a:rPr lang="tr-TR"/>
              <a:t> olmuştur.</a:t>
            </a:r>
          </a:p>
          <a:p>
            <a:endParaRPr lang="tr-TR"/>
          </a:p>
        </p:txBody>
      </p:sp>
    </p:spTree>
    <p:extLst>
      <p:ext uri="{BB962C8B-B14F-4D97-AF65-F5344CB8AC3E}">
        <p14:creationId xmlns:p14="http://schemas.microsoft.com/office/powerpoint/2010/main" val="14702839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1210</Words>
  <Application>Microsoft Office PowerPoint</Application>
  <PresentationFormat>Geniş ekran</PresentationFormat>
  <Paragraphs>10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Osmanlı Hanedanı ve Padişah</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2019-11-21T10:38:50Z</dcterms:created>
  <dcterms:modified xsi:type="dcterms:W3CDTF">2019-11-21T10:49:51Z</dcterms:modified>
</cp:coreProperties>
</file>