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3C12F953-CED3-4961-A175-78DD337D42FF}"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EED1AD-0D9C-4363-9DF3-F2EF5055325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C12F953-CED3-4961-A175-78DD337D42FF}"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EED1AD-0D9C-4363-9DF3-F2EF5055325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C12F953-CED3-4961-A175-78DD337D42FF}"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EED1AD-0D9C-4363-9DF3-F2EF5055325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C12F953-CED3-4961-A175-78DD337D42FF}"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EED1AD-0D9C-4363-9DF3-F2EF5055325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12F953-CED3-4961-A175-78DD337D42FF}"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EED1AD-0D9C-4363-9DF3-F2EF50553259}"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3C12F953-CED3-4961-A175-78DD337D42FF}"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5EED1AD-0D9C-4363-9DF3-F2EF50553259}"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3C12F953-CED3-4961-A175-78DD337D42FF}"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5EED1AD-0D9C-4363-9DF3-F2EF5055325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3C12F953-CED3-4961-A175-78DD337D42FF}"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5EED1AD-0D9C-4363-9DF3-F2EF5055325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12F953-CED3-4961-A175-78DD337D42FF}"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5EED1AD-0D9C-4363-9DF3-F2EF5055325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12F953-CED3-4961-A175-78DD337D42FF}"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5EED1AD-0D9C-4363-9DF3-F2EF50553259}"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12F953-CED3-4961-A175-78DD337D42FF}"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5EED1AD-0D9C-4363-9DF3-F2EF50553259}"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12F953-CED3-4961-A175-78DD337D42FF}"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EED1AD-0D9C-4363-9DF3-F2EF50553259}"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MEVZUATI</a:t>
            </a:r>
            <a:endParaRPr lang="tr-TR" dirty="0"/>
          </a:p>
        </p:txBody>
      </p:sp>
      <p:sp>
        <p:nvSpPr>
          <p:cNvPr id="3" name="Subtitle 2"/>
          <p:cNvSpPr>
            <a:spLocks noGrp="1"/>
          </p:cNvSpPr>
          <p:nvPr>
            <p:ph type="subTitle" idx="1"/>
          </p:nvPr>
        </p:nvSpPr>
        <p:spPr/>
        <p:txBody>
          <a:bodyPr/>
          <a:lstStyle/>
          <a:p>
            <a:r>
              <a:rPr lang="tr-TR" dirty="0" smtClean="0"/>
              <a:t>11. HAFTA</a:t>
            </a:r>
          </a:p>
          <a:p>
            <a:r>
              <a:rPr lang="tr-TR" dirty="0" smtClean="0"/>
              <a:t>ENGELLİLER KANUNU</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Habilitasyon: Engellinin bireysel ve toplumsal ihtiyaçlarını karşılayabilmesini ve yaşamını bağımsız bir şekilde sürdürebilmesini sağlamayı amaçlayan fiziksel, sosyal, zihinsel ve mesleki beceriler kazandırmaya yönelik hizmetleri</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i) Korumalı işyeri: İş gücü piyasasına kazandırılmaları güç olan zihinsel veya ruhsal engellilere mesleki rehabilitasyon sağlamak ve istihdam oluşturmak amacıyla Devlet tarafından teknik ve mali yönden desteklenen ve çalışma ortamı özel olarak düzenlenen işyerini,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j) Makul düzenleme: Engellilerin insan haklarını ve temel özgürlüklerini tam ve diğer bireylerle eşit şekilde kullanmasını veya bunlardan yararlanmasını sağlamak üzere belirli bir durumda ihtiyaç duyulan, ölçüsüz veya aşırı bir yük getirmeyen, gerekli ve uygun değişiklik ve tedbirleri</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Rehabilitasyon: Herhangi bir nedenle oluşan engelin etkilerini mümkün olan en az düzeye indirmeyi ve engellinin hayatını bağımsız bir şekilde sürdürebilmesini sağlamayı amaçlayan fiziksel, sosyal, zihinsel ve mesleki beceriler geliştirmeye yönelik hizmetleri,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l) Umuma açık hizmet veren yapı: Kamu hizmeti için kullanılan resmî binalar, ibadet yerleri, özel eğitim ve özel sağlık tesisleri; sinema, tiyatro, opera, müze, kütüphane, konferans salonu gibi kültürel binalar ile gazino, düğün salonu gibi eğlence yapıları; otel, özel yurt, iş hanı, büro, pasaj, çarşı gibi ticari yapılar; spor tesisleri, genel otopark ve buna benzer umuma ait binaları, ifade eder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ENGELLİLER HAKKINDA KANUN</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Amaç</a:t>
            </a:r>
          </a:p>
          <a:p>
            <a:r>
              <a:rPr lang="tr-TR" dirty="0" smtClean="0"/>
              <a:t> Madde 1- (Değişik:6/2/2014-6518/62 md.)</a:t>
            </a:r>
          </a:p>
          <a:p>
            <a:r>
              <a:rPr lang="tr-TR" dirty="0" smtClean="0"/>
              <a:t> Bu Kanunun amacı; engellilerin temel hak ve özgürlüklerden faydalanmasını teşvik ve temin ederek ve doğuştan sahip oldukları onura saygıyı güçlendirerek toplumsal hayata diğer bireylerle eşit koşullarda tam ve etkin katılımlarının sağlanması ve engelliliği önleyici tedbirlerin alınması için gerekli düzenlemelerin yapılmasını sağlamaktır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Kapsam (1) Madde 2- Bu Kanun engellileri, ailelerini, engellilere yönelik hizmet veren kurum ve kuruluşlar ile diğer ilgilileri kapsar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Bu Kanunun uygulanmasında;</a:t>
            </a:r>
          </a:p>
          <a:p>
            <a:r>
              <a:rPr lang="tr-TR" dirty="0" smtClean="0"/>
              <a:t> a) Doğrudan ayrımcılık: Engelliliğe dayalı ayrımcılık temeline dayanan ve engellinin hak ve özgürlüklerden karşılaştırılabilir durumdakilere kıyasla eşit şekilde yararlanmasını engelleyen, kısıtlayan veya zorlaştıran her türlü farklı muameleyi,</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b) Dolaylı ayrımcılık: Görünüşte ayrımcı olmayan her türlü eylem, işlem ve uygulamalar sonucunda engelliliğe dayalı ayrımcılık temeliyle bağlantılı olarak, engellinin hak ve özgürlüklerden yararlanması bakımından nesnel olarak haklılaştırılamayan dezavantajlı bir konuma sokulmasını,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c) Engelli: Fiziksel, zihinsel, ruhsal ve duyusal yetilerinde çeşitli düzeyde kayıplarından dolayı topluma diğer bireyler ile birlikte eşit koşullarda tam ve etkin katılımını kısıtlayan tutum ve çevre koşullarından etkilenen bireyi,</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d) Engelliliğe dayalı ayrımcılık: Siyasi, ekonomik, sosyal, kültürel, medeni veya başka herhangi bir alanda insan hak ve temel özgürlüklerinin tam ve diğerleri ile eşit koşullar altında kullanılması veya bunlardan yararlanılması önünde engelliliğe dayalı olarak gerçekleştirilen her türlü ayrım, dışlama veya kısıtlamayı</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e) Engellilik durumu: Bireyin engelliliğini ve engellilikten kaynaklanan özel gereksinimlerini, uluslararası yöntemleri temel alarak belirleyen derecelendirmeler, sınıflandırmalar ve tanılamaları</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 Erişilebilirlik: Binaların, açık alanların, ulaşım ve bilgilendirme hizmetleri ile bilgi ve iletişim teknolojisinin, engelliler tarafından güvenli ve bağımsız olarak ulaşılabilir ve kullanılabilir olmasını, </a:t>
            </a:r>
          </a:p>
          <a:p>
            <a:r>
              <a:rPr lang="tr-TR" dirty="0" smtClean="0"/>
              <a:t>g) Erişilebilirlik standartları: Türk Standardları Enstitüsünün erişilebilirlikle ilgili yayımladığı standartları,</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527</Words>
  <Application>Microsoft Office PowerPoint</Application>
  <PresentationFormat>On-screen Show (4:3)</PresentationFormat>
  <Paragraphs>21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SOSYAL HİZMET MEVZUATI</vt:lpstr>
      <vt:lpstr>ENGELLİLER HAKKINDA KANUN</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MEVZUATI</dc:title>
  <dc:creator>Tuğba&amp;Cihan</dc:creator>
  <cp:lastModifiedBy>Tuğba&amp;Cihan</cp:lastModifiedBy>
  <cp:revision>2</cp:revision>
  <dcterms:created xsi:type="dcterms:W3CDTF">2020-05-08T08:46:32Z</dcterms:created>
  <dcterms:modified xsi:type="dcterms:W3CDTF">2020-05-08T08:51:01Z</dcterms:modified>
</cp:coreProperties>
</file>