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7" r:id="rId8"/>
    <p:sldId id="264" r:id="rId9"/>
    <p:sldId id="268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en-US" sz="300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22534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ÖRNEK 2- KANITA DAYALI SOSYAL HİZMET UYGULAMASI</a:t>
            </a:r>
          </a:p>
          <a:p>
            <a:endParaRPr lang="en-US" dirty="0"/>
          </a:p>
          <a:p>
            <a:pPr lvl="1"/>
            <a:r>
              <a:rPr lang="en-US" dirty="0" smtClean="0"/>
              <a:t>ÇOCUK İSTİSMARI VE RİSK DEĞERLENDİRMESİ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İstismarında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İkilem</a:t>
            </a:r>
            <a:endParaRPr lang="en-US" dirty="0" smtClean="0"/>
          </a:p>
          <a:p>
            <a:pPr lvl="2"/>
            <a:r>
              <a:rPr lang="en-US" sz="2300" dirty="0" smtClean="0"/>
              <a:t>İstismar </a:t>
            </a:r>
            <a:r>
              <a:rPr lang="en-US" sz="2300" dirty="0" err="1"/>
              <a:t>m</a:t>
            </a:r>
            <a:r>
              <a:rPr lang="en-US" sz="2300" dirty="0" err="1" smtClean="0"/>
              <a:t>ağduru</a:t>
            </a:r>
            <a:r>
              <a:rPr lang="en-US" sz="2300" dirty="0" smtClean="0"/>
              <a:t> </a:t>
            </a:r>
            <a:r>
              <a:rPr lang="en-US" sz="2300" dirty="0" err="1" smtClean="0"/>
              <a:t>çocukların</a:t>
            </a:r>
            <a:r>
              <a:rPr lang="en-US" sz="2300" dirty="0" smtClean="0"/>
              <a:t> </a:t>
            </a:r>
            <a:r>
              <a:rPr lang="en-US" sz="2300" dirty="0" err="1" smtClean="0"/>
              <a:t>devlet</a:t>
            </a:r>
            <a:r>
              <a:rPr lang="en-US" sz="2300" dirty="0" smtClean="0"/>
              <a:t> </a:t>
            </a:r>
            <a:r>
              <a:rPr lang="en-US" sz="2300" dirty="0" err="1" smtClean="0"/>
              <a:t>koruması</a:t>
            </a:r>
            <a:r>
              <a:rPr lang="en-US" sz="2300" dirty="0" smtClean="0"/>
              <a:t> </a:t>
            </a:r>
            <a:r>
              <a:rPr lang="en-US" sz="2300" dirty="0" err="1" smtClean="0"/>
              <a:t>altına</a:t>
            </a:r>
            <a:r>
              <a:rPr lang="en-US" sz="2300" dirty="0" smtClean="0"/>
              <a:t> </a:t>
            </a:r>
            <a:r>
              <a:rPr lang="en-US" sz="2300" dirty="0" err="1" smtClean="0"/>
              <a:t>alınması</a:t>
            </a:r>
            <a:r>
              <a:rPr lang="en-US" sz="2300" dirty="0" smtClean="0"/>
              <a:t> (</a:t>
            </a:r>
            <a:r>
              <a:rPr lang="en-US" sz="2300" dirty="0" err="1" smtClean="0"/>
              <a:t>kurum</a:t>
            </a:r>
            <a:r>
              <a:rPr lang="en-US" sz="2300" dirty="0" smtClean="0"/>
              <a:t> </a:t>
            </a:r>
            <a:r>
              <a:rPr lang="en-US" sz="2300" dirty="0" err="1" smtClean="0"/>
              <a:t>ya</a:t>
            </a:r>
            <a:r>
              <a:rPr lang="en-US" sz="2300" dirty="0" smtClean="0"/>
              <a:t> da </a:t>
            </a:r>
            <a:r>
              <a:rPr lang="en-US" sz="2300" dirty="0" err="1" smtClean="0"/>
              <a:t>koruyucu</a:t>
            </a:r>
            <a:r>
              <a:rPr lang="en-US" sz="2300" dirty="0" smtClean="0"/>
              <a:t> </a:t>
            </a:r>
            <a:r>
              <a:rPr lang="en-US" sz="2300" dirty="0" err="1" smtClean="0"/>
              <a:t>aile</a:t>
            </a:r>
            <a:r>
              <a:rPr lang="en-US" sz="2300" dirty="0" smtClean="0"/>
              <a:t>) </a:t>
            </a:r>
            <a:r>
              <a:rPr lang="en-US" sz="2300" dirty="0" err="1" smtClean="0"/>
              <a:t>ya</a:t>
            </a:r>
            <a:r>
              <a:rPr lang="en-US" sz="2300" dirty="0" smtClean="0"/>
              <a:t> da </a:t>
            </a:r>
            <a:r>
              <a:rPr lang="en-US" sz="2300" dirty="0" err="1" smtClean="0"/>
              <a:t>çocukların</a:t>
            </a:r>
            <a:r>
              <a:rPr lang="en-US" sz="2300" dirty="0" smtClean="0"/>
              <a:t> </a:t>
            </a:r>
            <a:r>
              <a:rPr lang="en-US" sz="2300" dirty="0" err="1" smtClean="0"/>
              <a:t>kendi</a:t>
            </a:r>
            <a:r>
              <a:rPr lang="en-US" sz="2300" dirty="0" smtClean="0"/>
              <a:t> </a:t>
            </a:r>
            <a:r>
              <a:rPr lang="en-US" sz="2300" dirty="0" err="1" smtClean="0"/>
              <a:t>ailelerinin</a:t>
            </a:r>
            <a:r>
              <a:rPr lang="en-US" sz="2300" dirty="0" smtClean="0"/>
              <a:t> </a:t>
            </a:r>
            <a:r>
              <a:rPr lang="en-US" sz="2300" dirty="0" err="1" smtClean="0"/>
              <a:t>yanında</a:t>
            </a:r>
            <a:r>
              <a:rPr lang="en-US" sz="2300" dirty="0" smtClean="0"/>
              <a:t> </a:t>
            </a:r>
            <a:r>
              <a:rPr lang="en-US" sz="2300" dirty="0" err="1" smtClean="0"/>
              <a:t>kalmalarına</a:t>
            </a:r>
            <a:r>
              <a:rPr lang="en-US" sz="2300" dirty="0" smtClean="0"/>
              <a:t> </a:t>
            </a:r>
            <a:r>
              <a:rPr lang="en-US" sz="2300" dirty="0" err="1" smtClean="0"/>
              <a:t>izin</a:t>
            </a:r>
            <a:r>
              <a:rPr lang="en-US" sz="2300" dirty="0" smtClean="0"/>
              <a:t> </a:t>
            </a:r>
            <a:r>
              <a:rPr lang="en-US" sz="2300" dirty="0" err="1" smtClean="0"/>
              <a:t>verilmesi</a:t>
            </a:r>
            <a:endParaRPr lang="en-US" sz="2300" dirty="0" smtClean="0"/>
          </a:p>
          <a:p>
            <a:pPr lvl="2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SHU’nın</a:t>
            </a:r>
            <a:r>
              <a:rPr lang="en-US" dirty="0" smtClean="0"/>
              <a:t> </a:t>
            </a:r>
            <a:r>
              <a:rPr lang="en-US" dirty="0" err="1" smtClean="0"/>
              <a:t>sorması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İstismar </a:t>
            </a:r>
            <a:r>
              <a:rPr lang="en-US" dirty="0" err="1"/>
              <a:t>sorunu</a:t>
            </a:r>
            <a:r>
              <a:rPr lang="en-US" dirty="0"/>
              <a:t> ne zaman </a:t>
            </a:r>
            <a:r>
              <a:rPr lang="en-US" dirty="0" err="1"/>
              <a:t>çözülmüş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edilebilir</a:t>
            </a:r>
            <a:r>
              <a:rPr lang="en-US" dirty="0"/>
              <a:t>?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aileye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edilirken</a:t>
            </a:r>
            <a:r>
              <a:rPr lang="en-US" dirty="0"/>
              <a:t> </a:t>
            </a:r>
            <a:r>
              <a:rPr lang="en-US" dirty="0" err="1"/>
              <a:t>ileride</a:t>
            </a:r>
            <a:r>
              <a:rPr lang="en-US" dirty="0"/>
              <a:t> ne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istismar</a:t>
            </a:r>
            <a:r>
              <a:rPr lang="en-US" dirty="0"/>
              <a:t> </a:t>
            </a:r>
            <a:r>
              <a:rPr lang="en-US" dirty="0" err="1"/>
              <a:t>riskleri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?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gereksiz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kurum</a:t>
            </a:r>
            <a:r>
              <a:rPr lang="en-US" dirty="0"/>
              <a:t> </a:t>
            </a:r>
            <a:r>
              <a:rPr lang="en-US" dirty="0" err="1"/>
              <a:t>bakımı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alınmış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 mi?</a:t>
            </a:r>
          </a:p>
        </p:txBody>
      </p:sp>
    </p:spTree>
    <p:extLst>
      <p:ext uri="{BB962C8B-B14F-4D97-AF65-F5344CB8AC3E}">
        <p14:creationId xmlns:p14="http://schemas.microsoft.com/office/powerpoint/2010/main" val="40166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SORU: </a:t>
            </a:r>
            <a:r>
              <a:rPr lang="en-US" dirty="0" err="1" smtClean="0"/>
              <a:t>Koruyucu</a:t>
            </a:r>
            <a:r>
              <a:rPr lang="en-US" dirty="0" smtClean="0"/>
              <a:t> </a:t>
            </a:r>
            <a:r>
              <a:rPr lang="en-US" dirty="0" err="1" smtClean="0"/>
              <a:t>bakımdan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ailelerine</a:t>
            </a:r>
            <a:r>
              <a:rPr lang="en-US" dirty="0" smtClean="0"/>
              <a:t> </a:t>
            </a:r>
            <a:r>
              <a:rPr lang="en-US" dirty="0" err="1" smtClean="0"/>
              <a:t>dönmeleri</a:t>
            </a:r>
            <a:r>
              <a:rPr lang="en-US" dirty="0" smtClean="0"/>
              <a:t> </a:t>
            </a:r>
            <a:r>
              <a:rPr lang="en-US" dirty="0" err="1" smtClean="0"/>
              <a:t>düşünülen</a:t>
            </a:r>
            <a:r>
              <a:rPr lang="en-US" dirty="0" smtClean="0"/>
              <a:t> </a:t>
            </a:r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istismar</a:t>
            </a:r>
            <a:r>
              <a:rPr lang="en-US" dirty="0" smtClean="0"/>
              <a:t> </a:t>
            </a:r>
            <a:r>
              <a:rPr lang="en-US" dirty="0" err="1" smtClean="0"/>
              <a:t>riskini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koyacak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risk </a:t>
            </a:r>
            <a:r>
              <a:rPr lang="en-US" dirty="0" err="1" smtClean="0"/>
              <a:t>ölçeği</a:t>
            </a:r>
            <a:r>
              <a:rPr lang="en-US" dirty="0" smtClean="0"/>
              <a:t> </a:t>
            </a:r>
            <a:r>
              <a:rPr lang="en-US" dirty="0" err="1" smtClean="0"/>
              <a:t>uygulanabilir</a:t>
            </a:r>
            <a:r>
              <a:rPr lang="en-US" dirty="0" smtClean="0"/>
              <a:t> mi?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Bu </a:t>
            </a:r>
            <a:r>
              <a:rPr lang="en-US" dirty="0" err="1" smtClean="0"/>
              <a:t>soruyu</a:t>
            </a:r>
            <a:r>
              <a:rPr lang="en-US" dirty="0" smtClean="0"/>
              <a:t> </a:t>
            </a:r>
            <a:r>
              <a:rPr lang="en-US" dirty="0" err="1" smtClean="0"/>
              <a:t>yanıtlamak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tabanı</a:t>
            </a:r>
            <a:r>
              <a:rPr lang="en-US" dirty="0" smtClean="0"/>
              <a:t> </a:t>
            </a:r>
            <a:r>
              <a:rPr lang="en-US" dirty="0" err="1" smtClean="0"/>
              <a:t>taraması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tabanlarında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risk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araçları</a:t>
            </a:r>
            <a:r>
              <a:rPr lang="en-US" dirty="0" smtClean="0"/>
              <a:t> </a:t>
            </a:r>
            <a:r>
              <a:rPr lang="en-US" dirty="0" err="1" smtClean="0"/>
              <a:t>bulunabilmektedir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tabanlarının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anahtar</a:t>
            </a:r>
            <a:r>
              <a:rPr lang="en-US" dirty="0" smtClean="0"/>
              <a:t> </a:t>
            </a:r>
            <a:r>
              <a:rPr lang="en-US" dirty="0" err="1" smtClean="0"/>
              <a:t>kelimelerin</a:t>
            </a:r>
            <a:r>
              <a:rPr lang="en-US" dirty="0" smtClean="0"/>
              <a:t> </a:t>
            </a:r>
            <a:r>
              <a:rPr lang="en-US" dirty="0" err="1" smtClean="0"/>
              <a:t>kapsayıcı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önemlidir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Bulunan</a:t>
            </a:r>
            <a:r>
              <a:rPr lang="en-US" dirty="0" smtClean="0"/>
              <a:t> Kanıtları/</a:t>
            </a:r>
            <a:r>
              <a:rPr lang="en-US" dirty="0" err="1" smtClean="0"/>
              <a:t>Ölçekleri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US" dirty="0"/>
              <a:t>SHU’nun </a:t>
            </a:r>
            <a:r>
              <a:rPr lang="en-US" dirty="0" err="1"/>
              <a:t>öncelikle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ölçekleri</a:t>
            </a:r>
            <a:r>
              <a:rPr lang="en-US" dirty="0"/>
              <a:t> </a:t>
            </a:r>
            <a:r>
              <a:rPr lang="en-US" dirty="0" err="1"/>
              <a:t>eleştirel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değerlendirilmesi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Ölçeklerin</a:t>
            </a:r>
            <a:r>
              <a:rPr lang="en-US" dirty="0"/>
              <a:t> </a:t>
            </a:r>
            <a:r>
              <a:rPr lang="en-US" dirty="0" err="1"/>
              <a:t>geçerlik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güvenilirlik</a:t>
            </a:r>
            <a:r>
              <a:rPr lang="en-US" dirty="0"/>
              <a:t> </a:t>
            </a:r>
            <a:r>
              <a:rPr lang="en-US" dirty="0" err="1"/>
              <a:t>çalışmaları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edilmelidir</a:t>
            </a:r>
            <a:r>
              <a:rPr lang="en-US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SHU’nun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ölçeğin</a:t>
            </a:r>
            <a:r>
              <a:rPr lang="en-US" dirty="0"/>
              <a:t> ne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kullanıldığına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etkinliğine</a:t>
            </a:r>
            <a:r>
              <a:rPr lang="en-US" dirty="0"/>
              <a:t> de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etmesi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(</a:t>
            </a:r>
            <a:r>
              <a:rPr lang="en-US" dirty="0" err="1"/>
              <a:t>ölçeğin</a:t>
            </a:r>
            <a:r>
              <a:rPr lang="en-US" dirty="0"/>
              <a:t> risk </a:t>
            </a:r>
            <a:r>
              <a:rPr lang="en-US" dirty="0" err="1"/>
              <a:t>değerlendirmede</a:t>
            </a:r>
            <a:r>
              <a:rPr lang="en-US" dirty="0"/>
              <a:t>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olmadığı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hiyerarşisi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SHU </a:t>
            </a:r>
            <a:r>
              <a:rPr lang="en-US" dirty="0" smtClean="0"/>
              <a:t>risk </a:t>
            </a:r>
            <a:r>
              <a:rPr lang="en-US" dirty="0" err="1" smtClean="0"/>
              <a:t>değerlendirmesi</a:t>
            </a:r>
            <a:r>
              <a:rPr lang="en-US" dirty="0" smtClean="0"/>
              <a:t> </a:t>
            </a:r>
            <a:r>
              <a:rPr lang="en-US" dirty="0" err="1" smtClean="0"/>
              <a:t>yaparken</a:t>
            </a:r>
            <a:r>
              <a:rPr lang="en-US" dirty="0" smtClean="0"/>
              <a:t> </a:t>
            </a:r>
            <a:r>
              <a:rPr lang="en-US" dirty="0" err="1" smtClean="0"/>
              <a:t>ölçekten</a:t>
            </a:r>
            <a:r>
              <a:rPr lang="en-US" dirty="0" smtClean="0"/>
              <a:t> </a:t>
            </a:r>
            <a:r>
              <a:rPr lang="en-US" dirty="0" err="1" smtClean="0"/>
              <a:t>faydalanmakla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hem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deneyimlerini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bilgisini</a:t>
            </a:r>
            <a:r>
              <a:rPr lang="en-US" dirty="0" smtClean="0"/>
              <a:t>, hem de </a:t>
            </a:r>
            <a:r>
              <a:rPr lang="en-US" dirty="0" err="1" smtClean="0"/>
              <a:t>müracaatçıların</a:t>
            </a:r>
            <a:r>
              <a:rPr lang="en-US" dirty="0" smtClean="0"/>
              <a:t> </a:t>
            </a:r>
            <a:r>
              <a:rPr lang="en-US" dirty="0" err="1" smtClean="0"/>
              <a:t>beklentilerini</a:t>
            </a:r>
            <a:r>
              <a:rPr lang="en-US" dirty="0" smtClean="0"/>
              <a:t> </a:t>
            </a:r>
            <a:r>
              <a:rPr lang="en-US" dirty="0" err="1" smtClean="0"/>
              <a:t>sürece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edilmelidir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etkinliğinin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 smtClean="0"/>
          </a:p>
          <a:p>
            <a:pPr lvl="1"/>
            <a:r>
              <a:rPr lang="en-US" dirty="0" err="1" smtClean="0"/>
              <a:t>Vakanın</a:t>
            </a:r>
            <a:r>
              <a:rPr lang="en-US" dirty="0" smtClean="0"/>
              <a:t> </a:t>
            </a:r>
            <a:r>
              <a:rPr lang="en-US" dirty="0" err="1" smtClean="0"/>
              <a:t>takibi</a:t>
            </a:r>
            <a:endParaRPr lang="en-US" dirty="0" smtClean="0"/>
          </a:p>
          <a:p>
            <a:pPr lvl="1"/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ölçeklerle</a:t>
            </a:r>
            <a:r>
              <a:rPr lang="en-US" dirty="0" smtClean="0"/>
              <a:t> risk </a:t>
            </a:r>
            <a:r>
              <a:rPr lang="en-US" dirty="0" err="1" smtClean="0"/>
              <a:t>grubundaki</a:t>
            </a:r>
            <a:r>
              <a:rPr lang="en-US" dirty="0" smtClean="0"/>
              <a:t> </a:t>
            </a:r>
            <a:r>
              <a:rPr lang="en-US" dirty="0" err="1" smtClean="0"/>
              <a:t>çocukların</a:t>
            </a:r>
            <a:r>
              <a:rPr lang="en-US" dirty="0" smtClean="0"/>
              <a:t> </a:t>
            </a:r>
            <a:r>
              <a:rPr lang="en-US" dirty="0" err="1" smtClean="0"/>
              <a:t>iyilik</a:t>
            </a:r>
            <a:r>
              <a:rPr lang="en-US" dirty="0" smtClean="0"/>
              <a:t> </a:t>
            </a:r>
            <a:r>
              <a:rPr lang="en-US" dirty="0" err="1" smtClean="0"/>
              <a:t>halinin</a:t>
            </a:r>
            <a:r>
              <a:rPr lang="en-US" dirty="0" smtClean="0"/>
              <a:t> </a:t>
            </a:r>
            <a:r>
              <a:rPr lang="en-US" dirty="0" err="1" smtClean="0"/>
              <a:t>ölçülmesi</a:t>
            </a:r>
            <a:endParaRPr lang="en-US" dirty="0" smtClean="0"/>
          </a:p>
          <a:p>
            <a:pPr lvl="1"/>
            <a:r>
              <a:rPr lang="en-US" dirty="0" err="1" smtClean="0"/>
              <a:t>Gerektiği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müdahaleler</a:t>
            </a:r>
            <a:r>
              <a:rPr lang="en-US" dirty="0" smtClean="0"/>
              <a:t> </a:t>
            </a:r>
            <a:r>
              <a:rPr lang="en-US" smtClean="0"/>
              <a:t>uygulanması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1541</TotalTime>
  <Words>252</Words>
  <Application>Microsoft Office PowerPoint</Application>
  <PresentationFormat>Ekran Gösterisi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SHU’nın sorması gereken sorular</vt:lpstr>
      <vt:lpstr>PowerPoint Sunusu</vt:lpstr>
      <vt:lpstr>PowerPoint Sunusu</vt:lpstr>
      <vt:lpstr>Bulunan Kanıtları/Ölçekleri Değerlendirme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33</cp:revision>
  <dcterms:created xsi:type="dcterms:W3CDTF">2017-04-26T08:36:58Z</dcterms:created>
  <dcterms:modified xsi:type="dcterms:W3CDTF">2020-11-28T19:03:45Z</dcterms:modified>
</cp:coreProperties>
</file>