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931"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FEF073D0-31EA-4303-96E0-8161DB99EF3B}" type="datetimeFigureOut">
              <a:rPr lang="tr-TR" smtClean="0"/>
              <a:t>12.01.2018</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17A40ABD-4931-4576-B37F-5402CE083F14}" type="slidenum">
              <a:rPr lang="tr-TR" smtClean="0"/>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FEF073D0-31EA-4303-96E0-8161DB99EF3B}" type="datetimeFigureOut">
              <a:rPr lang="tr-TR" smtClean="0"/>
              <a:t>12.01.2018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7A40ABD-4931-4576-B37F-5402CE083F1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FEF073D0-31EA-4303-96E0-8161DB99EF3B}" type="datetimeFigureOut">
              <a:rPr lang="tr-TR" smtClean="0"/>
              <a:t>12.01.2018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7A40ABD-4931-4576-B37F-5402CE083F1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FEF073D0-31EA-4303-96E0-8161DB99EF3B}" type="datetimeFigureOut">
              <a:rPr lang="tr-TR" smtClean="0"/>
              <a:t>12.01.2018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7A40ABD-4931-4576-B37F-5402CE083F1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FEF073D0-31EA-4303-96E0-8161DB99EF3B}" type="datetimeFigureOut">
              <a:rPr lang="tr-TR" smtClean="0"/>
              <a:t>12.01.2018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17A40ABD-4931-4576-B37F-5402CE083F14}" type="slidenum">
              <a:rPr lang="tr-TR" smtClean="0"/>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FEF073D0-31EA-4303-96E0-8161DB99EF3B}" type="datetimeFigureOut">
              <a:rPr lang="tr-TR" smtClean="0"/>
              <a:t>12.01.2018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17A40ABD-4931-4576-B37F-5402CE083F1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FEF073D0-31EA-4303-96E0-8161DB99EF3B}" type="datetimeFigureOut">
              <a:rPr lang="tr-TR" smtClean="0"/>
              <a:t>12.01.2018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17A40ABD-4931-4576-B37F-5402CE083F1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FEF073D0-31EA-4303-96E0-8161DB99EF3B}" type="datetimeFigureOut">
              <a:rPr lang="tr-TR" smtClean="0"/>
              <a:t>12.01.2018</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17A40ABD-4931-4576-B37F-5402CE083F1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FEF073D0-31EA-4303-96E0-8161DB99EF3B}" type="datetimeFigureOut">
              <a:rPr lang="tr-TR" smtClean="0"/>
              <a:t>12.01.2018</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17A40ABD-4931-4576-B37F-5402CE083F14}" type="slidenum">
              <a:rPr lang="tr-TR" smtClean="0"/>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FEF073D0-31EA-4303-96E0-8161DB99EF3B}" type="datetimeFigureOut">
              <a:rPr lang="tr-TR" smtClean="0"/>
              <a:t>12.01.2018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17A40ABD-4931-4576-B37F-5402CE083F1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FEF073D0-31EA-4303-96E0-8161DB99EF3B}" type="datetimeFigureOut">
              <a:rPr lang="tr-TR" smtClean="0"/>
              <a:t>12.01.2018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17A40ABD-4931-4576-B37F-5402CE083F14}" type="slidenum">
              <a:rPr lang="tr-TR" smtClean="0"/>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EF073D0-31EA-4303-96E0-8161DB99EF3B}" type="datetimeFigureOut">
              <a:rPr lang="tr-TR" smtClean="0"/>
              <a:t>12.01.2018</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17A40ABD-4931-4576-B37F-5402CE083F14}" type="slidenum">
              <a:rPr lang="tr-TR" smtClean="0"/>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a:t>ENDÜLÜS EMEVİLERİ (756-1031)</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dirty="0"/>
              <a:t>Endülüs </a:t>
            </a:r>
            <a:r>
              <a:rPr lang="tr-TR" dirty="0" err="1"/>
              <a:t>Emevi</a:t>
            </a:r>
            <a:r>
              <a:rPr lang="tr-TR" dirty="0"/>
              <a:t> Devleti’nin yıkılışı ile ülkede büyük bir otorite boşluğu oluştu. Bu da çok sayıda devletçiğin kurulmasına yol açtı. Bunu nedenle söz konusu dönem </a:t>
            </a:r>
            <a:r>
              <a:rPr lang="tr-TR" b="1" i="1" dirty="0" err="1"/>
              <a:t>Müluku’t</a:t>
            </a:r>
            <a:r>
              <a:rPr lang="tr-TR" b="1" i="1" dirty="0"/>
              <a:t>-</a:t>
            </a:r>
            <a:r>
              <a:rPr lang="tr-TR" b="1" i="1" dirty="0" err="1"/>
              <a:t>tavaif</a:t>
            </a:r>
            <a:r>
              <a:rPr lang="tr-TR" dirty="0"/>
              <a:t> (Devletçikler)  adıyla anılmıştır.  Bu devletçikler arasında kıyasıya bir mücadele yaşanmıştır. Bu sırada Müslümanların her geçen gün daha zayıf düşmeleri, Hıristiyan krallıkların Endülüs’ü şehir şehir yeniden ele geçirmeye başlamalarına yol açmıştır.  Özellikle 1085 yılında </a:t>
            </a:r>
            <a:r>
              <a:rPr lang="tr-TR" dirty="0" err="1"/>
              <a:t>Tuleytula’nın</a:t>
            </a:r>
            <a:r>
              <a:rPr lang="tr-TR" dirty="0"/>
              <a:t> elden çıkması Müslümanlara büyük bir darbe etkisi yapmıştır. Bunun üzerine Müslümanlar iktidar kavgasını bir yana bırakıp birleşmenin yollarını aramaya başlamışlar, emirlerden, bilginlerden ve halktan bu işe öncülük edenlerin aracılığı ile Kuzey Afrika’da hüküm süren </a:t>
            </a:r>
            <a:r>
              <a:rPr lang="tr-TR" b="1" dirty="0" err="1"/>
              <a:t>Murabıtlar</a:t>
            </a:r>
            <a:r>
              <a:rPr lang="tr-TR" dirty="0" err="1"/>
              <a:t>’dan</a:t>
            </a:r>
            <a:r>
              <a:rPr lang="tr-TR" dirty="0"/>
              <a:t> yardım istemişlerdi.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tr-TR" dirty="0"/>
              <a:t>Murabıt Hükümdarı Yusuf b. </a:t>
            </a:r>
            <a:r>
              <a:rPr lang="tr-TR" dirty="0" err="1"/>
              <a:t>Taşfin</a:t>
            </a:r>
            <a:r>
              <a:rPr lang="tr-TR" dirty="0"/>
              <a:t> Endülüs’e iki defa gelerek yardım etmiş, bazı din bilginlerinin ve bazı emirlerin isteği üzerine Endülüs’ü topraklarına katmıştır. Altmış yıl süren Murabıt  hakimiyetinin ilk yirmi beş yılı    istikrarlı geçti. 1147 yılında Murabıtların yıkılışı ile birlikte Endülüs’te karışıklıklar yeniden aşırı derecede arttı.Endülüslerin yardımına Murabıtlardan sonra yine bazı önde gelenlerin daveti ile 1147 yılında </a:t>
            </a:r>
            <a:r>
              <a:rPr lang="tr-TR" b="1" i="1" dirty="0" err="1"/>
              <a:t>Muvahhidler</a:t>
            </a:r>
            <a:r>
              <a:rPr lang="tr-TR" dirty="0"/>
              <a:t> koştu. 1212’de Fransız askerlerinden oluşturulan bir Haçlı ordusu </a:t>
            </a:r>
            <a:r>
              <a:rPr lang="tr-TR" dirty="0" err="1"/>
              <a:t>İkab</a:t>
            </a:r>
            <a:r>
              <a:rPr lang="tr-TR" dirty="0"/>
              <a:t> savaşında </a:t>
            </a:r>
            <a:r>
              <a:rPr lang="tr-TR" dirty="0" err="1"/>
              <a:t>Muvahhid</a:t>
            </a:r>
            <a:r>
              <a:rPr lang="tr-TR" dirty="0"/>
              <a:t> ordusunu ağır bir yenilgiye uğrattı. Sonuçta Hıristiyanların Endülüs şehirlerini ele geçirme faaliyetleri  hız kazandı. Bazı emirler bu gelişmeden sorumlu tuttukları </a:t>
            </a:r>
            <a:r>
              <a:rPr lang="tr-TR" dirty="0" err="1"/>
              <a:t>Muvahhidlere</a:t>
            </a:r>
            <a:r>
              <a:rPr lang="tr-TR" dirty="0"/>
              <a:t> karış isyan ettiler. Bu sırada Kuzey Afrika’da zor duruma düşen </a:t>
            </a:r>
            <a:r>
              <a:rPr lang="tr-TR" dirty="0" err="1"/>
              <a:t>Muvahhidler</a:t>
            </a:r>
            <a:r>
              <a:rPr lang="tr-TR" dirty="0"/>
              <a:t> Devleti’nin yıkılışı ile 1229’da Endülüs’te onların hakimiyeti de sona ermiş oldu.</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tr-TR" dirty="0"/>
              <a:t>Hıristiyan krallıklarının işgallerinden yalnızca Muhammed b. </a:t>
            </a:r>
            <a:r>
              <a:rPr lang="tr-TR" dirty="0" err="1"/>
              <a:t>Nasr’ın</a:t>
            </a:r>
            <a:r>
              <a:rPr lang="tr-TR" dirty="0"/>
              <a:t> </a:t>
            </a:r>
            <a:r>
              <a:rPr lang="tr-TR" dirty="0" err="1"/>
              <a:t>Gırnata’ta</a:t>
            </a:r>
            <a:r>
              <a:rPr lang="tr-TR" dirty="0"/>
              <a:t> kurduğu </a:t>
            </a:r>
            <a:r>
              <a:rPr lang="tr-TR" b="1" i="1" dirty="0" err="1"/>
              <a:t>Ahmeriler</a:t>
            </a:r>
            <a:r>
              <a:rPr lang="tr-TR" b="1" i="1" dirty="0"/>
              <a:t> Devleti</a:t>
            </a:r>
            <a:r>
              <a:rPr lang="tr-TR" dirty="0"/>
              <a:t> kurtuldu. Bu devlet zor şartlara rağmen iki yüz elli yıl ayakta kalmayı başarmış ve Endülüs’te İslam dünyasının son temsilcisi olmuştur(1492 yılında </a:t>
            </a:r>
            <a:r>
              <a:rPr lang="tr-TR" dirty="0" err="1"/>
              <a:t>Ahmeriler</a:t>
            </a:r>
            <a:r>
              <a:rPr lang="tr-TR" dirty="0"/>
              <a:t> Devleti yıkılmıştır). 1692 yılında ise tüm Endülüs halkı Hıristiyan krallıklar tarafından buradan sürgün edildi.  </a:t>
            </a:r>
            <a:r>
              <a:rPr lang="tr-TR" dirty="0" err="1"/>
              <a:t>Ahmeriler</a:t>
            </a:r>
            <a:r>
              <a:rPr lang="tr-TR" dirty="0"/>
              <a:t> Devleti, </a:t>
            </a:r>
            <a:r>
              <a:rPr lang="tr-TR" dirty="0" err="1"/>
              <a:t>Elhamra</a:t>
            </a:r>
            <a:r>
              <a:rPr lang="tr-TR" dirty="0"/>
              <a:t> Sarayı gibi İslam mimarisinin en güzel eserlerinden birini vermiş olması bakımından  büyük öneme sahiptir. </a:t>
            </a:r>
            <a:r>
              <a:rPr lang="tr-TR" dirty="0" err="1"/>
              <a:t>İbn</a:t>
            </a:r>
            <a:r>
              <a:rPr lang="tr-TR" dirty="0"/>
              <a:t> </a:t>
            </a:r>
            <a:r>
              <a:rPr lang="tr-TR" dirty="0" err="1"/>
              <a:t>Hazm</a:t>
            </a:r>
            <a:r>
              <a:rPr lang="tr-TR" dirty="0"/>
              <a:t>(ö.1064), </a:t>
            </a:r>
            <a:r>
              <a:rPr lang="tr-TR" dirty="0" err="1"/>
              <a:t>İbn</a:t>
            </a:r>
            <a:r>
              <a:rPr lang="tr-TR" dirty="0"/>
              <a:t> </a:t>
            </a:r>
            <a:r>
              <a:rPr lang="tr-TR" dirty="0" err="1"/>
              <a:t>Rüşd</a:t>
            </a:r>
            <a:r>
              <a:rPr lang="tr-TR" dirty="0"/>
              <a:t>(ö.1198), </a:t>
            </a:r>
            <a:r>
              <a:rPr lang="tr-TR" dirty="0" err="1"/>
              <a:t>Muhyiddin</a:t>
            </a:r>
            <a:r>
              <a:rPr lang="tr-TR" dirty="0"/>
              <a:t> </a:t>
            </a:r>
            <a:r>
              <a:rPr lang="tr-TR" dirty="0" err="1"/>
              <a:t>İbn</a:t>
            </a:r>
            <a:r>
              <a:rPr lang="tr-TR" dirty="0"/>
              <a:t> Arabi (ö.1239) Muhammed b. </a:t>
            </a:r>
            <a:r>
              <a:rPr lang="tr-TR" dirty="0" err="1"/>
              <a:t>Ahmed</a:t>
            </a:r>
            <a:r>
              <a:rPr lang="tr-TR" dirty="0"/>
              <a:t> el-</a:t>
            </a:r>
            <a:r>
              <a:rPr lang="tr-TR" dirty="0" err="1"/>
              <a:t>Kurtubi</a:t>
            </a:r>
            <a:r>
              <a:rPr lang="tr-TR" dirty="0"/>
              <a:t>(ö.1272) Endülüslü büyük alimlerdir</a:t>
            </a:r>
            <a:r>
              <a:rPr lang="tr-TR" dirty="0" smtClean="0"/>
              <a:t>.</a:t>
            </a:r>
            <a:endParaRPr lang="tr-TR" dirty="0"/>
          </a:p>
          <a:p>
            <a:r>
              <a:rPr lang="tr-TR" b="1" dirty="0"/>
              <a:t>Kaynak:</a:t>
            </a:r>
            <a:r>
              <a:rPr lang="tr-TR" dirty="0"/>
              <a:t> Hasan Kurt, “</a:t>
            </a:r>
            <a:r>
              <a:rPr lang="tr-TR" dirty="0" err="1"/>
              <a:t>Emeviler</a:t>
            </a:r>
            <a:r>
              <a:rPr lang="tr-TR" dirty="0"/>
              <a:t> ve Endülüs </a:t>
            </a:r>
            <a:r>
              <a:rPr lang="tr-TR" dirty="0" err="1"/>
              <a:t>Emevileri</a:t>
            </a:r>
            <a:r>
              <a:rPr lang="tr-TR" dirty="0"/>
              <a:t>” </a:t>
            </a:r>
            <a:r>
              <a:rPr lang="tr-TR" i="1" dirty="0"/>
              <a:t>İslam Tarihi ve Medeniyeti</a:t>
            </a:r>
            <a:r>
              <a:rPr lang="tr-TR" dirty="0"/>
              <a:t>, Ankara: </a:t>
            </a:r>
            <a:r>
              <a:rPr lang="tr-TR" dirty="0" err="1"/>
              <a:t>Ankuzem</a:t>
            </a:r>
            <a:r>
              <a:rPr lang="tr-TR" dirty="0"/>
              <a:t> Yayınları 2006, 19-25.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err="1"/>
              <a:t>Emeviler</a:t>
            </a:r>
            <a:r>
              <a:rPr lang="tr-TR" dirty="0"/>
              <a:t>, 711-712 yılarında </a:t>
            </a:r>
            <a:r>
              <a:rPr lang="tr-TR" dirty="0" err="1"/>
              <a:t>Velid</a:t>
            </a:r>
            <a:r>
              <a:rPr lang="tr-TR" dirty="0"/>
              <a:t> b. </a:t>
            </a:r>
            <a:r>
              <a:rPr lang="tr-TR" dirty="0" err="1"/>
              <a:t>Abdülmelik</a:t>
            </a:r>
            <a:r>
              <a:rPr lang="tr-TR" dirty="0"/>
              <a:t> döneminde </a:t>
            </a:r>
            <a:r>
              <a:rPr lang="tr-TR" dirty="0" err="1"/>
              <a:t>Pirenelere</a:t>
            </a:r>
            <a:r>
              <a:rPr lang="tr-TR" dirty="0"/>
              <a:t> kadar Endülüs adını verdikleri İspanya topraklarını, taht kavgaları ve Yahudilerin Hıristiyanlaştırılması politikaları yüzünden iyice zayıf düşen </a:t>
            </a:r>
            <a:r>
              <a:rPr lang="tr-TR" dirty="0" err="1"/>
              <a:t>Vizigotlardan</a:t>
            </a:r>
            <a:r>
              <a:rPr lang="tr-TR" dirty="0"/>
              <a:t> aldı.Endülüs, 750 yılında yıkılıncaya   kadar </a:t>
            </a:r>
            <a:r>
              <a:rPr lang="tr-TR" dirty="0" err="1"/>
              <a:t>Emevi</a:t>
            </a:r>
            <a:r>
              <a:rPr lang="tr-TR" dirty="0"/>
              <a:t> Devleti’nin hakimiyetinde kaldı.  Bölgenin yönetimi Şam’daki </a:t>
            </a:r>
            <a:r>
              <a:rPr lang="tr-TR" dirty="0" err="1"/>
              <a:t>Emevi</a:t>
            </a:r>
            <a:r>
              <a:rPr lang="tr-TR" dirty="0"/>
              <a:t> halifesi veya </a:t>
            </a:r>
            <a:r>
              <a:rPr lang="tr-TR" dirty="0" err="1"/>
              <a:t>Emevilerin</a:t>
            </a:r>
            <a:r>
              <a:rPr lang="tr-TR" dirty="0"/>
              <a:t> Kuzey Afrika Valisi ya da Endülüslü askerler tarafından belirlenen valilerce yürütüldü</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55000" lnSpcReduction="20000"/>
          </a:bodyPr>
          <a:lstStyle/>
          <a:p>
            <a:r>
              <a:rPr lang="tr-TR" b="1" dirty="0"/>
              <a:t>Emirlik Dönemi (756-929)</a:t>
            </a:r>
            <a:endParaRPr lang="tr-TR" dirty="0"/>
          </a:p>
          <a:p>
            <a:r>
              <a:rPr lang="tr-TR" dirty="0"/>
              <a:t>Abbasilerin elinden kurtulan Halife </a:t>
            </a:r>
            <a:r>
              <a:rPr lang="tr-TR" dirty="0" err="1"/>
              <a:t>Hişam</a:t>
            </a:r>
            <a:r>
              <a:rPr lang="tr-TR" dirty="0"/>
              <a:t> b. </a:t>
            </a:r>
            <a:r>
              <a:rPr lang="tr-TR" dirty="0" err="1"/>
              <a:t>Abdülmelik’in</a:t>
            </a:r>
            <a:r>
              <a:rPr lang="tr-TR" dirty="0"/>
              <a:t> torunlarından </a:t>
            </a:r>
            <a:r>
              <a:rPr lang="tr-TR" dirty="0" err="1"/>
              <a:t>Abdurrahman</a:t>
            </a:r>
            <a:r>
              <a:rPr lang="tr-TR" dirty="0"/>
              <a:t> b. </a:t>
            </a:r>
            <a:r>
              <a:rPr lang="tr-TR" dirty="0" err="1"/>
              <a:t>Muaviye</a:t>
            </a:r>
            <a:r>
              <a:rPr lang="tr-TR" dirty="0"/>
              <a:t> 755 yılında Endülüs’e geçmeyi başardı.  </a:t>
            </a:r>
            <a:r>
              <a:rPr lang="tr-TR" dirty="0" err="1"/>
              <a:t>Abdurrahman</a:t>
            </a:r>
            <a:r>
              <a:rPr lang="tr-TR" dirty="0"/>
              <a:t> orada </a:t>
            </a:r>
            <a:r>
              <a:rPr lang="tr-TR" dirty="0" err="1"/>
              <a:t>Kayslılar</a:t>
            </a:r>
            <a:r>
              <a:rPr lang="tr-TR" dirty="0"/>
              <a:t> dışında Yemenlilerin, Berberilerin ve Mevali denilen Arap olmayan Müslümanların desteğini sağlayarak </a:t>
            </a:r>
            <a:r>
              <a:rPr lang="tr-TR" dirty="0" err="1"/>
              <a:t>Ceziretülhadra</a:t>
            </a:r>
            <a:r>
              <a:rPr lang="tr-TR" dirty="0"/>
              <a:t>, </a:t>
            </a:r>
            <a:r>
              <a:rPr lang="tr-TR" dirty="0" err="1"/>
              <a:t>Şezune</a:t>
            </a:r>
            <a:r>
              <a:rPr lang="tr-TR" dirty="0"/>
              <a:t>, </a:t>
            </a:r>
            <a:r>
              <a:rPr lang="tr-TR" dirty="0" err="1"/>
              <a:t>İşbiliye</a:t>
            </a:r>
            <a:r>
              <a:rPr lang="tr-TR" dirty="0"/>
              <a:t> ve </a:t>
            </a:r>
            <a:r>
              <a:rPr lang="tr-TR" dirty="0" err="1"/>
              <a:t>İlbire’de</a:t>
            </a:r>
            <a:r>
              <a:rPr lang="tr-TR" dirty="0"/>
              <a:t> hakimiyet kurdu. Ardından </a:t>
            </a:r>
            <a:r>
              <a:rPr lang="tr-TR" dirty="0" err="1"/>
              <a:t>Kurtuba’ya</a:t>
            </a:r>
            <a:r>
              <a:rPr lang="tr-TR" dirty="0"/>
              <a:t> giderek 756 yılında kendisini bağımsız emir ilan etti. </a:t>
            </a:r>
          </a:p>
          <a:p>
            <a:r>
              <a:rPr lang="tr-TR" dirty="0" err="1"/>
              <a:t>Abdurrahman</a:t>
            </a:r>
            <a:r>
              <a:rPr lang="tr-TR" dirty="0"/>
              <a:t> b. </a:t>
            </a:r>
            <a:r>
              <a:rPr lang="tr-TR" dirty="0" err="1"/>
              <a:t>Muaviye</a:t>
            </a:r>
            <a:r>
              <a:rPr lang="tr-TR" dirty="0"/>
              <a:t> otoritesini sağlamlaştırmak için öncelikle iç karışıklıkları  sona erdirmeye çalıştı. </a:t>
            </a:r>
            <a:r>
              <a:rPr lang="tr-TR" dirty="0" err="1"/>
              <a:t>Abdurrahman</a:t>
            </a:r>
            <a:r>
              <a:rPr lang="tr-TR" dirty="0"/>
              <a:t> karşısında yenilgiye uğrayan Vali Yusuf el-</a:t>
            </a:r>
            <a:r>
              <a:rPr lang="tr-TR" dirty="0" err="1"/>
              <a:t>Fihri</a:t>
            </a:r>
            <a:r>
              <a:rPr lang="tr-TR" dirty="0"/>
              <a:t>, onun emirliğini tanımadığı için mücadelesinden </a:t>
            </a:r>
            <a:r>
              <a:rPr lang="tr-TR" dirty="0" err="1"/>
              <a:t>vaz</a:t>
            </a:r>
            <a:r>
              <a:rPr lang="tr-TR" dirty="0"/>
              <a:t> geçmemişti. Ayrıca Yemenliler ve Berberiler de </a:t>
            </a:r>
            <a:r>
              <a:rPr lang="tr-TR" dirty="0" err="1"/>
              <a:t>Abdurrahman’a</a:t>
            </a:r>
            <a:r>
              <a:rPr lang="tr-TR" dirty="0"/>
              <a:t> cephe almışlardı. (İktidarı ele geçirme arzusu). </a:t>
            </a:r>
            <a:r>
              <a:rPr lang="tr-TR" dirty="0" err="1"/>
              <a:t>Kays</a:t>
            </a:r>
            <a:r>
              <a:rPr lang="tr-TR" dirty="0"/>
              <a:t> kabilesi baştan beri ona karşıydı. Diğer yandan Abbasiler de devlet kurmasını engellemek için karşıt grupları desteklemekte idiler. </a:t>
            </a:r>
            <a:r>
              <a:rPr lang="tr-TR" dirty="0" err="1"/>
              <a:t>Abdurrahman</a:t>
            </a:r>
            <a:r>
              <a:rPr lang="tr-TR" dirty="0"/>
              <a:t> gruplar arasında dengeli bir siyaset takip ederek kuruluş aşamasında olan devletinin yıkılmasını önleyebildi. Ordusunu Kuzey Afrika’dan getirttiği </a:t>
            </a:r>
            <a:r>
              <a:rPr lang="tr-TR" i="1" dirty="0" err="1"/>
              <a:t>murtezika</a:t>
            </a:r>
            <a:r>
              <a:rPr lang="tr-TR" dirty="0"/>
              <a:t> adı verilen paralı askerlerden ve </a:t>
            </a:r>
            <a:r>
              <a:rPr lang="tr-TR" i="1" dirty="0" err="1"/>
              <a:t>abid</a:t>
            </a:r>
            <a:r>
              <a:rPr lang="tr-TR" i="1" dirty="0"/>
              <a:t> </a:t>
            </a:r>
            <a:r>
              <a:rPr lang="tr-TR" dirty="0"/>
              <a:t>adı verilen harp esirlerinden oluşturdu.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tr-TR" dirty="0" err="1"/>
              <a:t>Abdurrahman</a:t>
            </a:r>
            <a:r>
              <a:rPr lang="tr-TR" dirty="0"/>
              <a:t> b. </a:t>
            </a:r>
            <a:r>
              <a:rPr lang="tr-TR" dirty="0" err="1"/>
              <a:t>Muaviye</a:t>
            </a:r>
            <a:r>
              <a:rPr lang="tr-TR" dirty="0"/>
              <a:t> 788 yılında öldüğünde yerine geçen oğlu I. </a:t>
            </a:r>
            <a:r>
              <a:rPr lang="tr-TR" dirty="0" err="1"/>
              <a:t>Hişam’a</a:t>
            </a:r>
            <a:r>
              <a:rPr lang="tr-TR" dirty="0"/>
              <a:t>, iç çekişmeleri önemli ölçüde azalmış, gözünü dış politikaya çevirmiş bir devlet bıraktı.  Dindar bir kişiliğe sahip olan I. </a:t>
            </a:r>
            <a:r>
              <a:rPr lang="tr-TR" dirty="0" err="1"/>
              <a:t>Hişam’ın</a:t>
            </a:r>
            <a:r>
              <a:rPr lang="tr-TR" dirty="0"/>
              <a:t> uygulamalarında dinin ve in adamlarının özel bir önemi vardı. Bu nedenle o, Maliki mezhebine resmiyet kazandırdı. Din bilginlerini devlet yönetiminde etkin bir konuma getirdi. Onun döneminde yerli halktan Müslüman olanların sayısında hızlı bir artış yaşandı. Bu kimseler tarihte </a:t>
            </a:r>
            <a:r>
              <a:rPr lang="tr-TR" i="1" dirty="0" err="1"/>
              <a:t>muvelledun</a:t>
            </a:r>
            <a:r>
              <a:rPr lang="tr-TR" dirty="0"/>
              <a:t> adıyla anılmaktadır. 796 yılında ölen I. </a:t>
            </a:r>
            <a:r>
              <a:rPr lang="tr-TR" dirty="0" err="1"/>
              <a:t>Hişam’ın</a:t>
            </a:r>
            <a:r>
              <a:rPr lang="tr-TR" dirty="0"/>
              <a:t> yerine I. Hakem emir oldu. I. Hakem’in yönetiminde ulemaya babası gibi bir ayrıcalık tanımaması ve dini konularda onun kadar duyarlılık göstermemesi ulemanın önderliğinde </a:t>
            </a:r>
            <a:r>
              <a:rPr lang="tr-TR" dirty="0" err="1"/>
              <a:t>Muvelledun</a:t>
            </a:r>
            <a:r>
              <a:rPr lang="tr-TR" dirty="0"/>
              <a:t> denilen kesimin ayaklanmasına yol açtı. Arap ve Berberi ayaklanmaları da buna eklenince ülkede yeniden barış ve güvenlik tehlikeye düştü. Sınır güvenliği zayıfladı.</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r>
              <a:rPr lang="tr-TR" dirty="0"/>
              <a:t>I. Hakem’den sonra 822 yılında emir olan oğlu II. </a:t>
            </a:r>
            <a:r>
              <a:rPr lang="tr-TR" dirty="0" err="1"/>
              <a:t>Abdurrahman</a:t>
            </a:r>
            <a:r>
              <a:rPr lang="tr-TR" dirty="0"/>
              <a:t>, ülkenin istikrar ve güvenliğinin korunmasına büyük önem verdi. Ülke ekonomi ve uygarlık alanlarında büyük ilerlemeler kaydetti. Abbasilerden yararlanılarak idari yapılanmaya gidildi. Bu dönemde İslam dini bölgede daha da yayıldı. </a:t>
            </a:r>
            <a:r>
              <a:rPr lang="tr-TR" dirty="0" err="1"/>
              <a:t>Muvelledun</a:t>
            </a:r>
            <a:r>
              <a:rPr lang="tr-TR" dirty="0"/>
              <a:t> denilen Müslümanların sayısı çokça arttı.  Resmi dil olan Arapça Hıristiyanlar tarafından bile tercihli dil haline geldi. </a:t>
            </a:r>
          </a:p>
          <a:p>
            <a:r>
              <a:rPr lang="tr-TR" dirty="0"/>
              <a:t>852’de II. </a:t>
            </a:r>
            <a:r>
              <a:rPr lang="tr-TR" dirty="0" err="1"/>
              <a:t>Abdurrahman’ın</a:t>
            </a:r>
            <a:r>
              <a:rPr lang="tr-TR" dirty="0"/>
              <a:t> yerine geçen oğlu Muhammed, ilk yıllarda barış ortamını koruyabildi ancak daha sonra önü alınamayan ayaklanmalar baş gösterdi.  Muhammed’in 886 yılında ölümünden sonra emirlik makamına geçen </a:t>
            </a:r>
            <a:r>
              <a:rPr lang="tr-TR" dirty="0" err="1"/>
              <a:t>Münzir</a:t>
            </a:r>
            <a:r>
              <a:rPr lang="tr-TR" dirty="0"/>
              <a:t>  ve Abdullah dönemlerinde de etkisini artırarak sürdü. Sonuçta görünüşte  merkeze bağlı olmakla birlikte bağımsız hareket eden devletçikler ortaya çıktı.  Endülüs </a:t>
            </a:r>
            <a:r>
              <a:rPr lang="tr-TR" dirty="0" err="1"/>
              <a:t>Emevi</a:t>
            </a:r>
            <a:r>
              <a:rPr lang="tr-TR" dirty="0"/>
              <a:t> devletinin buhranlı dönemi 912 yılında III. </a:t>
            </a:r>
            <a:r>
              <a:rPr lang="tr-TR" dirty="0" err="1"/>
              <a:t>Abdurrahman’ın</a:t>
            </a:r>
            <a:r>
              <a:rPr lang="tr-TR" dirty="0"/>
              <a:t> başarılı yönetimi ile sona erdi. İsyancıların üzerine giderek on yılı aşkın bir süre içinde ülkede yeniden birlik ve beraberliği sağladı.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tr-TR" b="1" dirty="0"/>
              <a:t>Halifelik Dönemi (929-1031)</a:t>
            </a:r>
            <a:endParaRPr lang="tr-TR" dirty="0"/>
          </a:p>
          <a:p>
            <a:r>
              <a:rPr lang="tr-TR" dirty="0"/>
              <a:t>Ülkesinde istikrarı sağladıktan sonra İspanyol krallıklarının yanı sıra </a:t>
            </a:r>
            <a:r>
              <a:rPr lang="tr-TR" dirty="0" err="1"/>
              <a:t>Fatimilere</a:t>
            </a:r>
            <a:r>
              <a:rPr lang="tr-TR" dirty="0"/>
              <a:t> karşı da mücadele etmeyi planlayan III. </a:t>
            </a:r>
            <a:r>
              <a:rPr lang="tr-TR" dirty="0" err="1"/>
              <a:t>Abdurrahman</a:t>
            </a:r>
            <a:r>
              <a:rPr lang="tr-TR" dirty="0"/>
              <a:t>, onlar karşısında siyasi bakımdan aynı düzeyde bir mücadele yürütebilmek için 929 yılında halifeliğini ilan etti. Böylece Endülüs </a:t>
            </a:r>
            <a:r>
              <a:rPr lang="tr-TR" dirty="0" err="1"/>
              <a:t>Emevi</a:t>
            </a:r>
            <a:r>
              <a:rPr lang="tr-TR" dirty="0"/>
              <a:t> Devleti’nde halifelik dönemi başlamış oldu.</a:t>
            </a:r>
          </a:p>
          <a:p>
            <a:r>
              <a:rPr lang="tr-TR" dirty="0"/>
              <a:t>III. </a:t>
            </a:r>
            <a:r>
              <a:rPr lang="tr-TR" dirty="0" err="1"/>
              <a:t>Abdurrahman</a:t>
            </a:r>
            <a:r>
              <a:rPr lang="tr-TR" dirty="0"/>
              <a:t> halife </a:t>
            </a:r>
            <a:r>
              <a:rPr lang="tr-TR" dirty="0" err="1"/>
              <a:t>ünvanıyla</a:t>
            </a:r>
            <a:r>
              <a:rPr lang="tr-TR" dirty="0"/>
              <a:t> Fatımiler ve İspanyol krallıklarına karşı askeri faaliyetlerini başlattı.  Başarılar elde etti. Ülkedeki kabilecilik anlayışının kırılmasını sağladı. Ekonomik refah düzeyini yükseltti. 961 yılında öldüğünde yerine geçen oğlu II. Hakem babasından </a:t>
            </a:r>
            <a:r>
              <a:rPr lang="tr-TR" dirty="0" err="1"/>
              <a:t>devr</a:t>
            </a:r>
            <a:r>
              <a:rPr lang="tr-TR" dirty="0"/>
              <a:t> aldığı güçlü devlet mirasını geliştirerek yoluna devam etti. Bu mirasa ilim ve sanat alanında yaptığı katkılarla ülkenin medeniyet düzeyini yükseltti.  </a:t>
            </a:r>
            <a:r>
              <a:rPr lang="tr-TR" dirty="0" err="1"/>
              <a:t>Endülüsü</a:t>
            </a:r>
            <a:r>
              <a:rPr lang="tr-TR" dirty="0"/>
              <a:t> İslam medeniyetinin en gözde devleti haline getirdi.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tr-TR" dirty="0"/>
              <a:t>II. Hakem’in 976’da ölümünden sonra tahta çocuk yaşta olan II. </a:t>
            </a:r>
            <a:r>
              <a:rPr lang="tr-TR" dirty="0" err="1"/>
              <a:t>Hişam’ın</a:t>
            </a:r>
            <a:r>
              <a:rPr lang="tr-TR" dirty="0"/>
              <a:t> geçmesiyle Endülüs </a:t>
            </a:r>
            <a:r>
              <a:rPr lang="tr-TR" dirty="0" err="1"/>
              <a:t>Emevi</a:t>
            </a:r>
            <a:r>
              <a:rPr lang="tr-TR" dirty="0"/>
              <a:t> Devleti’nde </a:t>
            </a:r>
            <a:r>
              <a:rPr lang="tr-TR" dirty="0" err="1"/>
              <a:t>Hacib</a:t>
            </a:r>
            <a:r>
              <a:rPr lang="tr-TR" dirty="0"/>
              <a:t> Muhammed b. Ebu Amir kontrolü ele geçirdi. Böylece onun yerine geçen iki oğlu </a:t>
            </a:r>
            <a:r>
              <a:rPr lang="tr-TR" dirty="0" err="1"/>
              <a:t>Abdülmelik</a:t>
            </a:r>
            <a:r>
              <a:rPr lang="tr-TR" dirty="0"/>
              <a:t> ile </a:t>
            </a:r>
            <a:r>
              <a:rPr lang="tr-TR" dirty="0" err="1"/>
              <a:t>Abdurrahman</a:t>
            </a:r>
            <a:r>
              <a:rPr lang="tr-TR" dirty="0"/>
              <a:t> zamanlarını da içine alan Amiriler Dönemi (976-1008) başladı. İcraatlarından ismi konulmamış bir halife gibi hareket ettiği anlaşılan ve Mansur lakabını kullanan Muhammed b. Ebu Amir, kendi adına para bastırdı ve hutbe okuttu. Ölmeden önce kendi yerine oğlu </a:t>
            </a:r>
            <a:r>
              <a:rPr lang="tr-TR" dirty="0" err="1"/>
              <a:t>Abdülmelik’in</a:t>
            </a:r>
            <a:r>
              <a:rPr lang="tr-TR" dirty="0"/>
              <a:t> </a:t>
            </a:r>
            <a:r>
              <a:rPr lang="tr-TR" dirty="0" err="1"/>
              <a:t>hacib</a:t>
            </a:r>
            <a:r>
              <a:rPr lang="tr-TR" dirty="0"/>
              <a:t> olarak atanmasını sağladı.Böylece Halife III. </a:t>
            </a:r>
            <a:r>
              <a:rPr lang="tr-TR" dirty="0" err="1"/>
              <a:t>Hişam</a:t>
            </a:r>
            <a:r>
              <a:rPr lang="tr-TR" dirty="0"/>
              <a:t> üzerinde kurduğu nüfuzunun oğlunun </a:t>
            </a:r>
            <a:r>
              <a:rPr lang="tr-TR" dirty="0" err="1"/>
              <a:t>hacibliği</a:t>
            </a:r>
            <a:r>
              <a:rPr lang="tr-TR" dirty="0"/>
              <a:t> sırasında da sürmesini amaçladı. </a:t>
            </a:r>
            <a:r>
              <a:rPr lang="tr-TR" dirty="0" err="1"/>
              <a:t>Abdülmelik</a:t>
            </a:r>
            <a:r>
              <a:rPr lang="tr-TR" dirty="0"/>
              <a:t> babasının politikasını sürdürdü. Ülkenin ekonomik düzeyini yükseltti. 1008’de ölümü üzerine </a:t>
            </a:r>
            <a:r>
              <a:rPr lang="tr-TR" dirty="0" err="1"/>
              <a:t>haciblik</a:t>
            </a:r>
            <a:r>
              <a:rPr lang="tr-TR" dirty="0"/>
              <a:t> makamına üvey kardeşi </a:t>
            </a:r>
            <a:r>
              <a:rPr lang="tr-TR" dirty="0" err="1"/>
              <a:t>Abdurrahman</a:t>
            </a:r>
            <a:r>
              <a:rPr lang="tr-TR" dirty="0"/>
              <a:t> geçti.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tr-TR" dirty="0" err="1"/>
              <a:t>Abdurrahman’ın</a:t>
            </a:r>
            <a:r>
              <a:rPr lang="tr-TR" dirty="0"/>
              <a:t> aşırı ihtirası hem Amiriler döneminin sona ermesine hem de Endülüs </a:t>
            </a:r>
            <a:r>
              <a:rPr lang="tr-TR" dirty="0" err="1"/>
              <a:t>Emevi</a:t>
            </a:r>
            <a:r>
              <a:rPr lang="tr-TR" dirty="0"/>
              <a:t> Devleti’nin yıkılış sürecine girmesine yol açtı. Halife III. </a:t>
            </a:r>
            <a:r>
              <a:rPr lang="tr-TR" dirty="0" err="1"/>
              <a:t>Hişam’a</a:t>
            </a:r>
            <a:r>
              <a:rPr lang="tr-TR" dirty="0"/>
              <a:t> yalnızca baş </a:t>
            </a:r>
            <a:r>
              <a:rPr lang="tr-TR" dirty="0" err="1"/>
              <a:t>haciblik</a:t>
            </a:r>
            <a:r>
              <a:rPr lang="tr-TR" dirty="0"/>
              <a:t> makamı kurdurtmakla kalmayıp aynı zamanda kendisini veliaht ilan ettirdi. Bu durum ülkede aleyhlerinde var olan </a:t>
            </a:r>
            <a:r>
              <a:rPr lang="tr-TR" dirty="0" err="1"/>
              <a:t>Emevi</a:t>
            </a:r>
            <a:r>
              <a:rPr lang="tr-TR" dirty="0"/>
              <a:t> ve </a:t>
            </a:r>
            <a:r>
              <a:rPr lang="tr-TR" dirty="0" err="1"/>
              <a:t>Sakalibe</a:t>
            </a:r>
            <a:r>
              <a:rPr lang="tr-TR" dirty="0"/>
              <a:t> (Bunlar köle tacirlerinden satın alınarak saraya getirilen, </a:t>
            </a:r>
            <a:r>
              <a:rPr lang="tr-TR" dirty="0" err="1"/>
              <a:t>müslüman</a:t>
            </a:r>
            <a:r>
              <a:rPr lang="tr-TR" dirty="0"/>
              <a:t> olmaları ve saray adabını öğrenmeleri sağlanarak değişik hizmetlerde kullanılan Fransız, Alman,İtalyan </a:t>
            </a:r>
            <a:r>
              <a:rPr lang="tr-TR" dirty="0" err="1"/>
              <a:t>vb.asıllı</a:t>
            </a:r>
            <a:r>
              <a:rPr lang="tr-TR" dirty="0"/>
              <a:t> köleler.)   muhalefetinin harekete geçmesine yol açtı. Sayıları kontrolsüz artan Berberi askerlerin </a:t>
            </a:r>
            <a:r>
              <a:rPr lang="tr-TR" dirty="0" err="1"/>
              <a:t>Kurtuba</a:t>
            </a:r>
            <a:r>
              <a:rPr lang="tr-TR" dirty="0"/>
              <a:t> halkını rahatsız etmesi 1008 yılında genel isyana neden oldu ve </a:t>
            </a:r>
            <a:r>
              <a:rPr lang="tr-TR" dirty="0" err="1"/>
              <a:t>Abdurrahman</a:t>
            </a:r>
            <a:r>
              <a:rPr lang="tr-TR" dirty="0"/>
              <a:t> b. Ebu Amir öldürüldü. Halife III. </a:t>
            </a:r>
            <a:r>
              <a:rPr lang="tr-TR" dirty="0" err="1"/>
              <a:t>Hişam</a:t>
            </a:r>
            <a:r>
              <a:rPr lang="tr-TR" dirty="0"/>
              <a:t>  ise kayıplara karıştı. III. </a:t>
            </a:r>
            <a:r>
              <a:rPr lang="tr-TR" dirty="0" err="1"/>
              <a:t>Hişam’ın</a:t>
            </a:r>
            <a:r>
              <a:rPr lang="tr-TR" dirty="0"/>
              <a:t> yerine geçen II. Muhammed, Süleyman ve IV. </a:t>
            </a:r>
            <a:r>
              <a:rPr lang="tr-TR" dirty="0" err="1"/>
              <a:t>Abdurrahman</a:t>
            </a:r>
            <a:r>
              <a:rPr lang="tr-TR" dirty="0"/>
              <a:t> gibi halifeler istikrar ortamı sağlayamadılar.</a:t>
            </a:r>
            <a:r>
              <a:rPr lang="tr-TR" dirty="0" err="1"/>
              <a:t>Hz.Ali</a:t>
            </a:r>
            <a:r>
              <a:rPr lang="tr-TR" dirty="0"/>
              <a:t> taraftarı olarak bilinen </a:t>
            </a:r>
            <a:r>
              <a:rPr lang="tr-TR" dirty="0" err="1"/>
              <a:t>Hammudiler</a:t>
            </a:r>
            <a:r>
              <a:rPr lang="tr-TR" dirty="0"/>
              <a:t> 1016 yılında iktidarı ele geçirdilerse de onlar da otorite kuramadı ve 1022 yılında halk tarafından sürüldüler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a:t>Onların yerine geçmeye ve istikrarı sağlamaya çalışan </a:t>
            </a:r>
            <a:r>
              <a:rPr lang="tr-TR" dirty="0" err="1"/>
              <a:t>Emevi</a:t>
            </a:r>
            <a:r>
              <a:rPr lang="tr-TR" dirty="0"/>
              <a:t> ailesi mensupları da başarılı olamadı. Bunun üzerine </a:t>
            </a:r>
            <a:r>
              <a:rPr lang="tr-TR" dirty="0" err="1"/>
              <a:t>Kurtuba’nın</a:t>
            </a:r>
            <a:r>
              <a:rPr lang="tr-TR" dirty="0"/>
              <a:t>   önde gelenleri </a:t>
            </a:r>
            <a:r>
              <a:rPr lang="tr-TR" dirty="0" err="1"/>
              <a:t>Emevi</a:t>
            </a:r>
            <a:r>
              <a:rPr lang="tr-TR" dirty="0"/>
              <a:t> ailesinden olanları bütünüyle iktidardan uzaklaştırıp sürgüne gönderdi ve yönetimi kendi aralarından seçilecek bir meclisin yürütmesine karar verdiler. Böylece 1031 yılında Endülüs </a:t>
            </a:r>
            <a:r>
              <a:rPr lang="tr-TR" dirty="0" err="1"/>
              <a:t>Emevi</a:t>
            </a:r>
            <a:r>
              <a:rPr lang="tr-TR" dirty="0"/>
              <a:t> Devleti sona ermiş oldu.  </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TotalTime>
  <Words>1285</Words>
  <Application>Microsoft Office PowerPoint</Application>
  <PresentationFormat>Ekran Gösterisi (4:3)</PresentationFormat>
  <Paragraphs>18</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Gündönümü</vt:lpstr>
      <vt:lpstr>ENDÜLÜS EMEVİLERİ (756-1031)</vt:lpstr>
      <vt:lpstr>Slayt 2</vt:lpstr>
      <vt:lpstr>Slayt 3</vt:lpstr>
      <vt:lpstr>Slayt 4</vt:lpstr>
      <vt:lpstr>Slayt 5</vt:lpstr>
      <vt:lpstr>Slayt 6</vt:lpstr>
      <vt:lpstr>Slayt 7</vt:lpstr>
      <vt:lpstr>Slayt 8</vt:lpstr>
      <vt:lpstr>Slayt 9</vt:lpstr>
      <vt:lpstr>Slayt 10</vt:lpstr>
      <vt:lpstr>Slayt 11</vt:lpstr>
      <vt:lpstr>Slayt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ENDÜLÜS EMEVİLERİ (756-1031)</dc:title>
  <dc:creator>pc</dc:creator>
  <cp:lastModifiedBy>pc</cp:lastModifiedBy>
  <cp:revision>2</cp:revision>
  <dcterms:created xsi:type="dcterms:W3CDTF">2018-01-12T13:20:30Z</dcterms:created>
  <dcterms:modified xsi:type="dcterms:W3CDTF">2018-01-12T13:26:21Z</dcterms:modified>
</cp:coreProperties>
</file>