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8" r:id="rId6"/>
    <p:sldId id="261" r:id="rId7"/>
    <p:sldId id="263" r:id="rId8"/>
    <p:sldId id="265" r:id="rId9"/>
    <p:sldId id="267"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81" autoAdjust="0"/>
    <p:restoredTop sz="94660"/>
  </p:normalViewPr>
  <p:slideViewPr>
    <p:cSldViewPr snapToGrid="0">
      <p:cViewPr varScale="1">
        <p:scale>
          <a:sx n="73" d="100"/>
          <a:sy n="73" d="100"/>
        </p:scale>
        <p:origin x="7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05C0EBA-AAD4-463D-A8B2-06B2621DB25E}" type="datetimeFigureOut">
              <a:rPr lang="tr-TR" smtClean="0"/>
              <a:t>26.11.2019</a:t>
            </a:fld>
            <a:endParaRPr lang="tr-TR"/>
          </a:p>
        </p:txBody>
      </p:sp>
      <p:sp>
        <p:nvSpPr>
          <p:cNvPr id="5" name="Footer Placeholder 4"/>
          <p:cNvSpPr>
            <a:spLocks noGrp="1"/>
          </p:cNvSpPr>
          <p:nvPr>
            <p:ph type="ftr" sz="quarter" idx="11"/>
          </p:nvPr>
        </p:nvSpPr>
        <p:spPr>
          <a:xfrm>
            <a:off x="1876424" y="5410201"/>
            <a:ext cx="5124886" cy="365125"/>
          </a:xfrm>
        </p:spPr>
        <p:txBody>
          <a:bodyPr/>
          <a:lstStyle/>
          <a:p>
            <a:endParaRPr lang="tr-TR"/>
          </a:p>
        </p:txBody>
      </p:sp>
      <p:sp>
        <p:nvSpPr>
          <p:cNvPr id="6" name="Slide Number Placeholder 5"/>
          <p:cNvSpPr>
            <a:spLocks noGrp="1"/>
          </p:cNvSpPr>
          <p:nvPr>
            <p:ph type="sldNum" sz="quarter" idx="12"/>
          </p:nvPr>
        </p:nvSpPr>
        <p:spPr>
          <a:xfrm>
            <a:off x="9896911" y="5410199"/>
            <a:ext cx="771089" cy="365125"/>
          </a:xfrm>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23094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0464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68146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04583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483079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805C0EBA-AAD4-463D-A8B2-06B2621DB25E}" type="datetimeFigureOut">
              <a:rPr lang="tr-TR" smtClean="0"/>
              <a:t>26.11.2019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463091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805C0EBA-AAD4-463D-A8B2-06B2621DB25E}" type="datetimeFigureOut">
              <a:rPr lang="tr-TR" smtClean="0"/>
              <a:t>26.11.2019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09313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822871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476690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4107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05C0EBA-AAD4-463D-A8B2-06B2621DB25E}"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791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59699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05C0EBA-AAD4-463D-A8B2-06B2621DB25E}" type="datetimeFigureOut">
              <a:rPr lang="tr-TR" smtClean="0"/>
              <a:t>26.11.2019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705596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05C0EBA-AAD4-463D-A8B2-06B2621DB25E}" type="datetimeFigureOut">
              <a:rPr lang="tr-TR" smtClean="0"/>
              <a:t>26.11.2019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302061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5C0EBA-AAD4-463D-A8B2-06B2621DB25E}" type="datetimeFigureOut">
              <a:rPr lang="tr-TR" smtClean="0"/>
              <a:t>26.11.2019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413707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292817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344652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05C0EBA-AAD4-463D-A8B2-06B2621DB25E}" type="datetimeFigureOut">
              <a:rPr lang="tr-TR" smtClean="0"/>
              <a:t>26.11.2019</a:t>
            </a:fld>
            <a:endParaRPr lang="tr-T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F25FB8B-4FB6-46A6-914D-099879F573B7}" type="slidenum">
              <a:rPr lang="tr-TR" smtClean="0"/>
              <a:t>‹#›</a:t>
            </a:fld>
            <a:endParaRPr lang="tr-TR"/>
          </a:p>
        </p:txBody>
      </p:sp>
    </p:spTree>
    <p:extLst>
      <p:ext uri="{BB962C8B-B14F-4D97-AF65-F5344CB8AC3E}">
        <p14:creationId xmlns:p14="http://schemas.microsoft.com/office/powerpoint/2010/main" val="16520748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5" y="1122363"/>
            <a:ext cx="6096000" cy="2387600"/>
          </a:xfrm>
        </p:spPr>
        <p:txBody>
          <a:bodyPr>
            <a:normAutofit/>
          </a:bodyPr>
          <a:lstStyle/>
          <a:p>
            <a:r>
              <a:rPr lang="tr-TR" dirty="0"/>
              <a:t>Az görenler için yardımcı teknolojiler</a:t>
            </a:r>
          </a:p>
        </p:txBody>
      </p:sp>
      <p:sp>
        <p:nvSpPr>
          <p:cNvPr id="3" name="Alt Başlık 2"/>
          <p:cNvSpPr>
            <a:spLocks noGrp="1"/>
          </p:cNvSpPr>
          <p:nvPr>
            <p:ph type="subTitle" idx="1"/>
          </p:nvPr>
        </p:nvSpPr>
        <p:spPr>
          <a:xfrm>
            <a:off x="1943100" y="3509963"/>
            <a:ext cx="8515350" cy="2185988"/>
          </a:xfrm>
        </p:spPr>
        <p:txBody>
          <a:bodyPr>
            <a:normAutofit/>
          </a:bodyPr>
          <a:lstStyle/>
          <a:p>
            <a:endParaRPr lang="tr-TR" b="1" dirty="0"/>
          </a:p>
        </p:txBody>
      </p:sp>
    </p:spTree>
    <p:extLst>
      <p:ext uri="{BB962C8B-B14F-4D97-AF65-F5344CB8AC3E}">
        <p14:creationId xmlns:p14="http://schemas.microsoft.com/office/powerpoint/2010/main" val="4253880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3450" y="657225"/>
            <a:ext cx="9848850" cy="5181600"/>
          </a:xfrm>
        </p:spPr>
        <p:txBody>
          <a:bodyPr/>
          <a:lstStyle/>
          <a:p>
            <a:endParaRPr lang="tr-TR" dirty="0"/>
          </a:p>
          <a:p>
            <a:r>
              <a:rPr lang="tr-TR" dirty="0"/>
              <a:t>ÖNERİLER</a:t>
            </a:r>
          </a:p>
          <a:p>
            <a:pPr>
              <a:buFont typeface="Wingdings" panose="05000000000000000000" pitchFamily="2" charset="2"/>
              <a:buChar char="ü"/>
            </a:pPr>
            <a:r>
              <a:rPr lang="tr-TR" sz="2000" dirty="0"/>
              <a:t>Az gören öğrencinin kullandığı çalışma kağıtlarındaki satırlar koyu hale getirilebilir.</a:t>
            </a:r>
          </a:p>
          <a:p>
            <a:pPr>
              <a:buFont typeface="Wingdings" panose="05000000000000000000" pitchFamily="2" charset="2"/>
              <a:buChar char="ü"/>
            </a:pPr>
            <a:r>
              <a:rPr lang="tr-TR" sz="2000" dirty="0"/>
              <a:t>Okuma faaliyetlerinde okuma penceresi kullanılabilir.</a:t>
            </a:r>
          </a:p>
          <a:p>
            <a:pPr>
              <a:buFont typeface="Wingdings" panose="05000000000000000000" pitchFamily="2" charset="2"/>
              <a:buChar char="ü"/>
            </a:pPr>
            <a:r>
              <a:rPr lang="tr-TR" sz="2000" dirty="0"/>
              <a:t>Okuma yazma faaliyetlerini yeni başlayan az gören öğrenciler için </a:t>
            </a:r>
            <a:r>
              <a:rPr lang="tr-TR" sz="2000" dirty="0" err="1"/>
              <a:t>kalınuçlu</a:t>
            </a:r>
            <a:r>
              <a:rPr lang="tr-TR" sz="2000" dirty="0"/>
              <a:t> </a:t>
            </a:r>
            <a:r>
              <a:rPr lang="tr-TR" sz="2000" dirty="0" err="1"/>
              <a:t>kalemler,keçeli</a:t>
            </a:r>
            <a:r>
              <a:rPr lang="tr-TR" sz="2000" dirty="0"/>
              <a:t> kalemler kullanılabilir.</a:t>
            </a:r>
          </a:p>
          <a:p>
            <a:pPr>
              <a:buFont typeface="Wingdings" panose="05000000000000000000" pitchFamily="2" charset="2"/>
              <a:buChar char="ü"/>
            </a:pPr>
            <a:r>
              <a:rPr lang="tr-TR" sz="2000" dirty="0"/>
              <a:t>Merdiven başlarının ve bitişlerinin farklı renklerdeki şeritlerle kaplanması görselliklerinin artırır.</a:t>
            </a:r>
          </a:p>
          <a:p>
            <a:pPr>
              <a:buFont typeface="Wingdings" panose="05000000000000000000" pitchFamily="2" charset="2"/>
              <a:buChar char="ü"/>
            </a:pPr>
            <a:r>
              <a:rPr lang="tr-TR" sz="2000" dirty="0"/>
              <a:t>Kılavuz çizgileri daha belirsiz olan defterler ya da başlangıçta çizgisiz defterler kullanmak görsel karmaşayı azaltır.</a:t>
            </a:r>
          </a:p>
        </p:txBody>
      </p:sp>
    </p:spTree>
    <p:extLst>
      <p:ext uri="{BB962C8B-B14F-4D97-AF65-F5344CB8AC3E}">
        <p14:creationId xmlns:p14="http://schemas.microsoft.com/office/powerpoint/2010/main" val="106630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6138" y="809297"/>
            <a:ext cx="9891273" cy="4981904"/>
          </a:xfrm>
        </p:spPr>
        <p:txBody>
          <a:bodyPr>
            <a:normAutofit fontScale="85000" lnSpcReduction="20000"/>
          </a:bodyPr>
          <a:lstStyle/>
          <a:p>
            <a:pPr marL="0" indent="0">
              <a:buNone/>
            </a:pPr>
            <a:r>
              <a:rPr lang="tr-TR" b="1" i="1" dirty="0"/>
              <a:t>AZ GÖRME :</a:t>
            </a:r>
          </a:p>
          <a:p>
            <a:r>
              <a:rPr lang="tr-TR" dirty="0"/>
              <a:t>Bir kişinin; genetik faktörler, yaşlanma, </a:t>
            </a:r>
            <a:r>
              <a:rPr lang="tr-TR" dirty="0" err="1"/>
              <a:t>maküler</a:t>
            </a:r>
            <a:r>
              <a:rPr lang="tr-TR" dirty="0"/>
              <a:t> dejenerasyonu, katarakt, diyabet (Şeker Hastalığı)</a:t>
            </a:r>
          </a:p>
          <a:p>
            <a:endParaRPr lang="tr-TR" dirty="0"/>
          </a:p>
          <a:p>
            <a:r>
              <a:rPr lang="tr-TR" dirty="0" err="1"/>
              <a:t>glakom</a:t>
            </a:r>
            <a:r>
              <a:rPr lang="tr-TR" dirty="0"/>
              <a:t> (Göz tansiyonu)vb. hastalıklar ve  göz yaralanmaları nedeniyle günlük görevleri yerine getirmekte zorlanmasıdır. Bir kişinin aşağıda belirtilen faaliyetleri gerçekleştirmekte zorluk çekiyorsa görüşte azalma meydana gelmiştir.</a:t>
            </a:r>
          </a:p>
          <a:p>
            <a:endParaRPr lang="tr-TR" dirty="0"/>
          </a:p>
          <a:p>
            <a:r>
              <a:rPr lang="tr-TR" dirty="0"/>
              <a:t>Okuma</a:t>
            </a:r>
          </a:p>
          <a:p>
            <a:r>
              <a:rPr lang="tr-TR" dirty="0"/>
              <a:t>Kişisel bakım</a:t>
            </a:r>
          </a:p>
          <a:p>
            <a:r>
              <a:rPr lang="tr-TR" dirty="0"/>
              <a:t>Resim görüntüleme</a:t>
            </a:r>
          </a:p>
          <a:p>
            <a:r>
              <a:rPr lang="tr-TR" dirty="0"/>
              <a:t>Yüzleri tanıma</a:t>
            </a:r>
          </a:p>
        </p:txBody>
      </p:sp>
    </p:spTree>
    <p:extLst>
      <p:ext uri="{BB962C8B-B14F-4D97-AF65-F5344CB8AC3E}">
        <p14:creationId xmlns:p14="http://schemas.microsoft.com/office/powerpoint/2010/main" val="187528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2" y="178676"/>
            <a:ext cx="9663223" cy="1114097"/>
          </a:xfrm>
        </p:spPr>
        <p:txBody>
          <a:bodyPr>
            <a:normAutofit/>
          </a:bodyPr>
          <a:lstStyle/>
          <a:p>
            <a:r>
              <a:rPr lang="tr-TR" dirty="0"/>
              <a:t/>
            </a:r>
            <a:br>
              <a:rPr lang="tr-TR" dirty="0"/>
            </a:br>
            <a:r>
              <a:rPr lang="tr-TR" dirty="0"/>
              <a:t>Az Gören Teknolojileri</a:t>
            </a:r>
          </a:p>
        </p:txBody>
      </p:sp>
      <p:sp>
        <p:nvSpPr>
          <p:cNvPr id="3" name="İçerik Yer Tutucusu 2"/>
          <p:cNvSpPr>
            <a:spLocks noGrp="1"/>
          </p:cNvSpPr>
          <p:nvPr>
            <p:ph idx="1"/>
          </p:nvPr>
        </p:nvSpPr>
        <p:spPr>
          <a:xfrm>
            <a:off x="1141412" y="1608083"/>
            <a:ext cx="9905999" cy="4183118"/>
          </a:xfrm>
        </p:spPr>
        <p:txBody>
          <a:bodyPr>
            <a:normAutofit fontScale="92500" lnSpcReduction="20000"/>
          </a:bodyPr>
          <a:lstStyle/>
          <a:p>
            <a:pPr marL="0" indent="0">
              <a:buNone/>
            </a:pPr>
            <a:r>
              <a:rPr lang="tr-TR" dirty="0"/>
              <a:t>Medikal ve cerrahi müdahale ile düzelmeyen, gözlük ve lens kullanımının yetmediği, görme oranları %3’e kadar azalmış kişilerin hayatlarını kolaylaştırıcı;</a:t>
            </a:r>
          </a:p>
          <a:p>
            <a:endParaRPr lang="tr-TR" dirty="0"/>
          </a:p>
          <a:p>
            <a:r>
              <a:rPr lang="tr-TR" dirty="0"/>
              <a:t>Giyilebilir,</a:t>
            </a:r>
          </a:p>
          <a:p>
            <a:r>
              <a:rPr lang="tr-TR" dirty="0"/>
              <a:t>Taşınabilir,</a:t>
            </a:r>
          </a:p>
          <a:p>
            <a:r>
              <a:rPr lang="tr-TR" dirty="0"/>
              <a:t>Bilgisayarlara bağlanabilir</a:t>
            </a:r>
          </a:p>
          <a:p>
            <a:r>
              <a:rPr lang="tr-TR" dirty="0"/>
              <a:t>Masaüstü manuel, elektronik / uzak –yakın büyüteç sistemleri</a:t>
            </a:r>
          </a:p>
          <a:p>
            <a:r>
              <a:rPr lang="tr-TR" dirty="0"/>
              <a:t>Kablosuz dijital büyüteç fareler,</a:t>
            </a:r>
          </a:p>
          <a:p>
            <a:r>
              <a:rPr lang="tr-TR" dirty="0"/>
              <a:t>Bilgisayar ekranı büyütme programlarıdır.</a:t>
            </a:r>
          </a:p>
        </p:txBody>
      </p:sp>
    </p:spTree>
    <p:extLst>
      <p:ext uri="{BB962C8B-B14F-4D97-AF65-F5344CB8AC3E}">
        <p14:creationId xmlns:p14="http://schemas.microsoft.com/office/powerpoint/2010/main" val="1536681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301" y="285143"/>
            <a:ext cx="10344149" cy="1478570"/>
          </a:xfrm>
        </p:spPr>
        <p:txBody>
          <a:bodyPr/>
          <a:lstStyle/>
          <a:p>
            <a:r>
              <a:rPr lang="tr-TR" dirty="0"/>
              <a:t>Az Görenlere Yardımcı Cihazlar</a:t>
            </a:r>
          </a:p>
        </p:txBody>
      </p:sp>
      <p:sp>
        <p:nvSpPr>
          <p:cNvPr id="3" name="İçerik Yer Tutucusu 2"/>
          <p:cNvSpPr>
            <a:spLocks noGrp="1"/>
          </p:cNvSpPr>
          <p:nvPr>
            <p:ph idx="1"/>
          </p:nvPr>
        </p:nvSpPr>
        <p:spPr>
          <a:xfrm>
            <a:off x="876301" y="2343149"/>
            <a:ext cx="10171110" cy="2962275"/>
          </a:xfrm>
        </p:spPr>
        <p:txBody>
          <a:bodyPr>
            <a:normAutofit/>
          </a:bodyPr>
          <a:lstStyle/>
          <a:p>
            <a:r>
              <a:rPr lang="tr-TR" dirty="0"/>
              <a:t>Az görenlere yardım cihazı nedir?</a:t>
            </a:r>
          </a:p>
          <a:p>
            <a:r>
              <a:rPr lang="tr-TR" dirty="0"/>
              <a:t>Az görenlere yardım cihazı görmeyi artırır. Her durumda görmeyi normale çeviren tek bir cihaz yoktur, bu nedenle farklı amaçlar için farklı cihazlar gerekir. Mümkünse bir cihazı almadan önce deneyin. İki tip az görenlere yardım cihazı mevcuttur: Optik olan ve optik olmayan.</a:t>
            </a:r>
          </a:p>
          <a:p>
            <a:pPr marL="0" indent="0">
              <a:buNone/>
            </a:pPr>
            <a:endParaRPr lang="tr-TR" dirty="0"/>
          </a:p>
        </p:txBody>
      </p:sp>
    </p:spTree>
    <p:extLst>
      <p:ext uri="{BB962C8B-B14F-4D97-AF65-F5344CB8AC3E}">
        <p14:creationId xmlns:p14="http://schemas.microsoft.com/office/powerpoint/2010/main" val="150524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3425" y="2220912"/>
            <a:ext cx="8599486" cy="2284413"/>
          </a:xfrm>
        </p:spPr>
        <p:txBody>
          <a:bodyPr/>
          <a:lstStyle/>
          <a:p>
            <a:r>
              <a:rPr lang="tr-TR" dirty="0"/>
              <a:t>Optelec </a:t>
            </a:r>
            <a:r>
              <a:rPr lang="tr-TR" dirty="0" err="1"/>
              <a:t>Traveller</a:t>
            </a:r>
            <a:r>
              <a:rPr lang="tr-TR" dirty="0"/>
              <a:t> </a:t>
            </a:r>
            <a:r>
              <a:rPr lang="tr-TR" dirty="0" err="1"/>
              <a:t>HD:Masaüstü</a:t>
            </a:r>
            <a:r>
              <a:rPr lang="tr-TR" dirty="0"/>
              <a:t> büyüteçlerinin aksine, </a:t>
            </a:r>
            <a:r>
              <a:rPr lang="tr-TR" dirty="0" err="1"/>
              <a:t>Traveler</a:t>
            </a:r>
            <a:r>
              <a:rPr lang="tr-TR" dirty="0"/>
              <a:t> HD, yemek masasında, yatakta veya en sevdiğiniz sandalyede rahatça mektup, gazete ve diğer materyalleri okumanıza olanak sağlar. </a:t>
            </a:r>
          </a:p>
          <a:p>
            <a:endParaRPr lang="tr-TR" dirty="0"/>
          </a:p>
        </p:txBody>
      </p:sp>
    </p:spTree>
    <p:extLst>
      <p:ext uri="{BB962C8B-B14F-4D97-AF65-F5344CB8AC3E}">
        <p14:creationId xmlns:p14="http://schemas.microsoft.com/office/powerpoint/2010/main" val="4286214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9200" y="735724"/>
            <a:ext cx="9828211" cy="5055477"/>
          </a:xfrm>
        </p:spPr>
        <p:txBody>
          <a:bodyPr/>
          <a:lstStyle/>
          <a:p>
            <a:r>
              <a:rPr lang="en-US" dirty="0" err="1"/>
              <a:t>Optelec</a:t>
            </a:r>
            <a:r>
              <a:rPr lang="en-US" dirty="0"/>
              <a:t> Compact 6 HD Speech</a:t>
            </a:r>
            <a:r>
              <a:rPr lang="tr-TR" dirty="0"/>
              <a:t>: Konuşan Compact 6 HD başka bir elektronik büyüteçten daha fazlasıdır. Sadece 14 mm inceliğinde, masanızda, mağazada, evde, okulda veya ofiste metinleri seslendiren cep boyutunda, 6 inçlik dokunmatik ekranlı bir büyüteçtir.</a:t>
            </a:r>
          </a:p>
        </p:txBody>
      </p:sp>
    </p:spTree>
    <p:extLst>
      <p:ext uri="{BB962C8B-B14F-4D97-AF65-F5344CB8AC3E}">
        <p14:creationId xmlns:p14="http://schemas.microsoft.com/office/powerpoint/2010/main" val="147967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4425" y="1028700"/>
            <a:ext cx="9010650" cy="5600700"/>
          </a:xfrm>
        </p:spPr>
        <p:txBody>
          <a:bodyPr>
            <a:normAutofit/>
          </a:bodyPr>
          <a:lstStyle/>
          <a:p>
            <a:r>
              <a:rPr lang="tr-TR" dirty="0" err="1"/>
              <a:t>Kapsys</a:t>
            </a:r>
            <a:r>
              <a:rPr lang="tr-TR" dirty="0"/>
              <a:t> </a:t>
            </a:r>
            <a:r>
              <a:rPr lang="tr-TR" dirty="0" err="1"/>
              <a:t>SmartVision</a:t>
            </a:r>
            <a:r>
              <a:rPr lang="tr-TR" dirty="0"/>
              <a:t> 2 Asistan Özellikli Cep Telefonu: S O S tuşu (kaza ya da düşme gibi acil yardıma ihtiyaç duyduğunda tek tuşla önceden belirlediği numaralara SMS ile konum bilgisini otomatik göndererek sıra ile bu numaraları otomatik arayıp, hoparlör </a:t>
            </a:r>
            <a:r>
              <a:rPr lang="tr-TR" dirty="0" err="1"/>
              <a:t>modunda</a:t>
            </a:r>
            <a:r>
              <a:rPr lang="tr-TR" dirty="0"/>
              <a:t> iletişime geçirir.</a:t>
            </a:r>
          </a:p>
        </p:txBody>
      </p:sp>
    </p:spTree>
    <p:extLst>
      <p:ext uri="{BB962C8B-B14F-4D97-AF65-F5344CB8AC3E}">
        <p14:creationId xmlns:p14="http://schemas.microsoft.com/office/powerpoint/2010/main" val="86286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4874" y="1266825"/>
            <a:ext cx="9494837" cy="4467226"/>
          </a:xfrm>
        </p:spPr>
        <p:txBody>
          <a:bodyPr>
            <a:normAutofit/>
          </a:bodyPr>
          <a:lstStyle/>
          <a:p>
            <a:r>
              <a:rPr lang="tr-TR" sz="2000" dirty="0" err="1"/>
              <a:t>Zoom</a:t>
            </a:r>
            <a:r>
              <a:rPr lang="tr-TR" sz="2000" dirty="0"/>
              <a:t>-Mouse Elektronik Büyüteç:</a:t>
            </a:r>
          </a:p>
          <a:p>
            <a:pPr marL="0" indent="0">
              <a:buNone/>
            </a:pPr>
            <a:r>
              <a:rPr lang="tr-TR" sz="2000" dirty="0"/>
              <a:t>Az görenler için taşınabilir, kablosuz, hafif, uyumlu, ergonomik ve kolay kullanımlı </a:t>
            </a:r>
            <a:r>
              <a:rPr lang="tr-TR" sz="2000" dirty="0" err="1"/>
              <a:t>wireless</a:t>
            </a:r>
            <a:r>
              <a:rPr lang="tr-TR" sz="2000" dirty="0"/>
              <a:t> büyüteç.</a:t>
            </a:r>
          </a:p>
          <a:p>
            <a:pPr marL="0" indent="0">
              <a:buNone/>
            </a:pPr>
            <a:r>
              <a:rPr lang="tr-TR" sz="2000" dirty="0" err="1"/>
              <a:t>Zoom</a:t>
            </a:r>
            <a:r>
              <a:rPr lang="tr-TR" sz="2000" dirty="0"/>
              <a:t>-Mouse şekil itibarıyla standart bilgisayar faresi ebatlarında olmasına rağmen işlev bakımından mükemmel bir büyüteç görevini başarmaktadır. Bu özelliği ile kolay taşınabilmesinin yanı sıra kullanım kolaylığı da sağlamaktadır.</a:t>
            </a:r>
          </a:p>
        </p:txBody>
      </p:sp>
    </p:spTree>
    <p:extLst>
      <p:ext uri="{BB962C8B-B14F-4D97-AF65-F5344CB8AC3E}">
        <p14:creationId xmlns:p14="http://schemas.microsoft.com/office/powerpoint/2010/main" val="3753653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5350" y="1257300"/>
            <a:ext cx="8075612" cy="4762500"/>
          </a:xfrm>
        </p:spPr>
        <p:txBody>
          <a:bodyPr/>
          <a:lstStyle/>
          <a:p>
            <a:r>
              <a:rPr lang="tr-TR" dirty="0"/>
              <a:t>Fonda </a:t>
            </a:r>
            <a:r>
              <a:rPr lang="tr-TR" dirty="0" err="1"/>
              <a:t>Leddles</a:t>
            </a:r>
            <a:r>
              <a:rPr lang="tr-TR" dirty="0"/>
              <a:t> Giyilebilir Yakın Büyüteci: </a:t>
            </a:r>
          </a:p>
          <a:p>
            <a:r>
              <a:rPr lang="tr-TR" dirty="0"/>
              <a:t>Fonda yakın büyüteci ” </a:t>
            </a:r>
            <a:r>
              <a:rPr lang="tr-TR" dirty="0" err="1"/>
              <a:t>Binoküler</a:t>
            </a:r>
            <a:r>
              <a:rPr lang="tr-TR" dirty="0"/>
              <a:t> Yakın Görüş ” için yardımcı olmaktadır.</a:t>
            </a:r>
          </a:p>
          <a:p>
            <a:pPr marL="0" indent="0">
              <a:buNone/>
            </a:pPr>
            <a:r>
              <a:rPr lang="tr-TR" dirty="0" err="1"/>
              <a:t>Leddles</a:t>
            </a:r>
            <a:r>
              <a:rPr lang="tr-TR" dirty="0"/>
              <a:t>; az görenler ve yüksek hassasiyet gerektiren alanlarda çalışan (kuyumcu, </a:t>
            </a:r>
            <a:r>
              <a:rPr lang="tr-TR" dirty="0" err="1"/>
              <a:t>estetisyen</a:t>
            </a:r>
            <a:r>
              <a:rPr lang="tr-TR" dirty="0"/>
              <a:t> </a:t>
            </a:r>
            <a:r>
              <a:rPr lang="tr-TR" dirty="0" err="1"/>
              <a:t>vb</a:t>
            </a:r>
            <a:r>
              <a:rPr lang="tr-TR" dirty="0"/>
              <a:t>) profesyoneller için tasarlanmış ve geliştirilmiş giyilebilir ışıklı büyüteçtir.</a:t>
            </a:r>
          </a:p>
        </p:txBody>
      </p:sp>
      <p:pic>
        <p:nvPicPr>
          <p:cNvPr id="5" name="Resim 4"/>
          <p:cNvPicPr>
            <a:picLocks noChangeAspect="1"/>
          </p:cNvPicPr>
          <p:nvPr/>
        </p:nvPicPr>
        <p:blipFill>
          <a:blip r:embed="rId2"/>
          <a:stretch>
            <a:fillRect/>
          </a:stretch>
        </p:blipFill>
        <p:spPr>
          <a:xfrm>
            <a:off x="6067424" y="3920479"/>
            <a:ext cx="3539927" cy="2261246"/>
          </a:xfrm>
          <a:prstGeom prst="rect">
            <a:avLst/>
          </a:prstGeom>
        </p:spPr>
      </p:pic>
    </p:spTree>
    <p:extLst>
      <p:ext uri="{BB962C8B-B14F-4D97-AF65-F5344CB8AC3E}">
        <p14:creationId xmlns:p14="http://schemas.microsoft.com/office/powerpoint/2010/main" val="1893085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67</TotalTime>
  <Words>437</Words>
  <Application>Microsoft Office PowerPoint</Application>
  <PresentationFormat>Geniş ekran</PresentationFormat>
  <Paragraphs>38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Trebuchet MS</vt:lpstr>
      <vt:lpstr>Tw Cen MT</vt:lpstr>
      <vt:lpstr>Wingdings</vt:lpstr>
      <vt:lpstr>Devre</vt:lpstr>
      <vt:lpstr>Az görenler için yardımcı teknolojiler</vt:lpstr>
      <vt:lpstr>PowerPoint Sunusu</vt:lpstr>
      <vt:lpstr> Az Gören Teknolojileri</vt:lpstr>
      <vt:lpstr>Az Görenlere Yardımcı Cihazlar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görenler için yardımcı teknolojiler</dc:title>
  <dc:creator>BS_PC21</dc:creator>
  <cp:lastModifiedBy>XYZ</cp:lastModifiedBy>
  <cp:revision>10</cp:revision>
  <dcterms:created xsi:type="dcterms:W3CDTF">2019-05-24T08:28:21Z</dcterms:created>
  <dcterms:modified xsi:type="dcterms:W3CDTF">2019-11-26T09:02:50Z</dcterms:modified>
</cp:coreProperties>
</file>