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7" r:id="rId3"/>
    <p:sldId id="336" r:id="rId4"/>
    <p:sldId id="257" r:id="rId5"/>
    <p:sldId id="337" r:id="rId6"/>
    <p:sldId id="310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380E0A-5755-A2C0-8D03-B47CDE3354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324601F-304E-28A6-6811-34DC740BB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43870DE-9AFD-1D7A-2033-2D4EC306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986FB7-C7C0-90B5-6658-EB93862D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9E059C-6B84-7278-3410-3421C457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50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79F812-CFF7-B1AD-05ED-976C53F1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4941902-5D52-CFF5-D299-30F43E7F0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1F298C-6B37-AE37-94CF-4C8B36B38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3E29E53-B3C1-27F4-35F2-BA62493B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9BF92F5-2582-DAA0-2D78-88C531F2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915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A6428F2-9220-9053-9947-FA2DBC32B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9AEE74E-2743-5A55-6356-340C1642B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841B1B-2BC0-8EB6-BA65-B269DB046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8019AC7-5256-02FC-9ED0-E15BF134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607B375-9A55-C555-5B3D-F405CD09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229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DC0521-3473-73C7-960A-98EC2607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796BE9D-F618-3180-45BA-1ED54784A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178A09-2A0A-FA90-9558-2CB3728A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EBC8F37-D31F-7D68-5FF7-C7EF8B9E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44C02B0-D120-F3F0-C7AC-53C9FB675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143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62F8FD-61C7-EFF5-8699-E120D3218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E0EB375-AF7C-1703-8EEB-697BEB639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F98EF6-B0F8-7A40-6DD5-19D36C83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5FF3FFA-5830-1B3B-1047-F1155365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D33024A-1F57-C875-D4A3-8046A8F7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931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B1B9E3-CFA2-FC7A-1A5B-4E7D3DE8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236266-F68D-735A-31F4-02F143315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230B11D-3893-EE04-F978-DA03E894F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B6201B5-9F52-1B81-4B55-D475DED1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EF30C42-582E-8986-9059-25283CBD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3B1F041-4C97-12D2-CF6F-3CFFB39B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38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1E3DA5-03BB-3E49-9C4B-70E99CD7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49084A2-C8C2-9021-3184-D8F199C9A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4770A1-5B3B-59E9-93F9-BE2BF9E9B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45A506B-704D-72AA-3BCE-9932639B5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8DE95D1-F654-4DB2-4C02-B65849AE3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53E34BF-DDA1-63FF-E5BE-75296E09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B0FAA4F-AE4D-205C-7491-7AD1CAA7F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45EDCAA-E5D7-9A04-A9D5-5479B62F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330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C063CA-9950-B84A-52FC-F8D86D29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A8C72BC-CE1D-BBB7-7BAC-E8BFF4903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B69DA81-27D7-DF50-7C85-96488867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7970271-7CAB-CD5F-4141-C99B2E1A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869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C29E6CC-4D18-E076-533B-7255089C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72367523-4ED6-EB54-470E-DA60107E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A095DB7-1932-2941-B3DA-A5F74C20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02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FFA3E9-BFED-415E-0505-9B2399ED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3D7972-37C8-0D63-A8D0-FAAEBA7B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674D71-0B31-92DD-595B-E6EF69DD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6CEA2D8-06F3-BC29-D5AA-758720D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25068D9-AB49-ADEF-869C-6A002D26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36B5B2-B07E-CDE8-CD56-A51B9886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391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A32287-258A-B50D-9BA1-2D4E628B7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F41E432-1804-6906-1E54-E8A5FD6B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A39370B-244A-1E59-FB3C-F4C5E2169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D628C35-F0F1-2EDF-6E52-230D32EF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437FC87-0D30-AF05-5F4F-68B8CE5D2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D0D5F12-84FA-215F-7BFC-C9697EE53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23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F17075C-3F96-C3A6-79A6-243C74B7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hu-HU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C3EEFBE-5BBA-8189-CF03-3422F961E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hu-HU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A783D7-79F6-1CCB-2E94-2F3A1BDC0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87E52-E3CF-7C4E-ADA5-415E863D7FA6}" type="datetimeFigureOut">
              <a:rPr lang="hu-HU" smtClean="0"/>
              <a:t>2023. 01. 05.</a:t>
            </a:fld>
            <a:endParaRPr lang="hu-HU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18DDC3-6F8A-39D9-460C-B37319F69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9B17C69-EE7E-2722-3732-7BF5DA0A8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6414D-C455-6F47-B363-355FE42665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799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9F4865-9193-342C-895B-2885B91C5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Şiir</a:t>
            </a:r>
            <a:r>
              <a:rPr lang="hu-HU" dirty="0"/>
              <a:t> (</a:t>
            </a:r>
            <a:r>
              <a:rPr lang="hu-HU" dirty="0" err="1"/>
              <a:t>Devam</a:t>
            </a:r>
            <a:r>
              <a:rPr lang="hu-HU" dirty="0"/>
              <a:t>)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D718651-AF1A-D868-AB0B-ABD91C63B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433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B69A09-AA25-060B-74B2-7DD8E184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3428998"/>
            <a:ext cx="2668479" cy="22685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Radnoti Miklos 1909-1944</a:t>
            </a:r>
          </a:p>
        </p:txBody>
      </p:sp>
      <p:pic>
        <p:nvPicPr>
          <p:cNvPr id="10242" name="Picture 2" descr="KÖPÜKLENEN GÖK MİKLOS RADNOTİ">
            <a:extLst>
              <a:ext uri="{FF2B5EF4-FFF2-40B4-BE49-F238E27FC236}">
                <a16:creationId xmlns:a16="http://schemas.microsoft.com/office/drawing/2014/main" id="{CB55B08A-F57A-33FE-D831-DAC8E7E3FB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0032" y="647191"/>
            <a:ext cx="4046752" cy="5564284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85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FE0EA4-4F6D-0FBB-FDDF-38D0F985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Kemal </a:t>
            </a:r>
            <a:r>
              <a:rPr lang="hu-HU" err="1"/>
              <a:t>Özer</a:t>
            </a:r>
            <a:r>
              <a:rPr lang="hu-HU"/>
              <a:t>-Edit </a:t>
            </a:r>
            <a:r>
              <a:rPr lang="hu-HU" err="1"/>
              <a:t>Tasnadi</a:t>
            </a:r>
            <a:endParaRPr lang="hu-HU"/>
          </a:p>
        </p:txBody>
      </p:sp>
      <p:pic>
        <p:nvPicPr>
          <p:cNvPr id="5121" name="Picture 1" descr="page1image28235040">
            <a:extLst>
              <a:ext uri="{FF2B5EF4-FFF2-40B4-BE49-F238E27FC236}">
                <a16:creationId xmlns:a16="http://schemas.microsoft.com/office/drawing/2014/main" id="{770569AD-3569-2E1C-FDD4-227EE73281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987" y="2052638"/>
            <a:ext cx="5340963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9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118D0C-563A-97FC-4F9A-4D2D60E3F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Ady Endre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83E4F5-E1C7-1FBA-7D0D-740079DEA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Egyedül a tengerrel </a:t>
            </a:r>
            <a:r>
              <a:rPr lang="hu-HU" dirty="0" err="1"/>
              <a:t>şiiri</a:t>
            </a:r>
            <a:endParaRPr lang="hu-HU" dirty="0"/>
          </a:p>
          <a:p>
            <a:r>
              <a:rPr lang="hu-HU" dirty="0"/>
              <a:t>(</a:t>
            </a:r>
            <a:r>
              <a:rPr lang="hu-HU" dirty="0" err="1"/>
              <a:t>Çeviri</a:t>
            </a:r>
            <a:r>
              <a:rPr lang="hu-HU" dirty="0"/>
              <a:t> </a:t>
            </a:r>
            <a:r>
              <a:rPr lang="hu-HU" dirty="0" err="1"/>
              <a:t>dersinden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tr-TR" b="1" i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Nemes</a:t>
            </a:r>
            <a:r>
              <a:rPr lang="tr-T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Nagy</a:t>
            </a:r>
            <a:r>
              <a:rPr lang="tr-T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r-TR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Ágnes</a:t>
            </a:r>
            <a:r>
              <a:rPr lang="tr-T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tr-T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Budapest</a:t>
            </a:r>
            <a:r>
              <a:rPr lang="tr-T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1922. </a:t>
            </a:r>
            <a:r>
              <a:rPr lang="tr-T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január</a:t>
            </a:r>
            <a:r>
              <a:rPr lang="tr-T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3. – </a:t>
            </a:r>
            <a:r>
              <a:rPr lang="tr-T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Budapest</a:t>
            </a:r>
            <a:r>
              <a:rPr lang="tr-T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1991. </a:t>
            </a:r>
            <a:r>
              <a:rPr lang="tr-TR" b="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augusztus</a:t>
            </a:r>
            <a:r>
              <a:rPr lang="tr-T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23.)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447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BD6BE2-46C0-3DB2-62F8-5892AE38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C9F2D8-CCB8-FA24-E0A4-9A9734C4E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339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906FED-596B-4BDC-34A0-25ADDABBA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579" y="717331"/>
            <a:ext cx="8457560" cy="5332613"/>
          </a:xfrm>
        </p:spPr>
        <p:txBody>
          <a:bodyPr>
            <a:normAutofit fontScale="55000" lnSpcReduction="20000"/>
          </a:bodyPr>
          <a:lstStyle/>
          <a:p>
            <a:r>
              <a:rPr lang="hu-HU"/>
              <a:t>Margit Kafka Nobel </a:t>
            </a:r>
            <a:r>
              <a:rPr lang="hu-HU" err="1"/>
              <a:t>Ödüllü</a:t>
            </a:r>
            <a:r>
              <a:rPr lang="hu-HU"/>
              <a:t> Kertész, </a:t>
            </a:r>
          </a:p>
          <a:p>
            <a:r>
              <a:rPr lang="hu-HU" err="1">
                <a:solidFill>
                  <a:srgbClr val="FF0000"/>
                </a:solidFill>
              </a:rPr>
              <a:t>Marai</a:t>
            </a:r>
            <a:r>
              <a:rPr lang="hu-HU">
                <a:solidFill>
                  <a:srgbClr val="FF0000"/>
                </a:solidFill>
              </a:rPr>
              <a:t> </a:t>
            </a:r>
            <a:r>
              <a:rPr lang="hu-HU" err="1">
                <a:solidFill>
                  <a:srgbClr val="FF0000"/>
                </a:solidFill>
              </a:rPr>
              <a:t>Sandor</a:t>
            </a:r>
            <a:r>
              <a:rPr lang="hu-HU">
                <a:solidFill>
                  <a:srgbClr val="FF0000"/>
                </a:solidFill>
              </a:rPr>
              <a:t> (</a:t>
            </a:r>
            <a:r>
              <a:rPr lang="hu-HU" err="1">
                <a:solidFill>
                  <a:srgbClr val="FF0000"/>
                </a:solidFill>
              </a:rPr>
              <a:t>Burjuvaz</a:t>
            </a:r>
            <a:r>
              <a:rPr lang="hu-HU">
                <a:solidFill>
                  <a:srgbClr val="FF0000"/>
                </a:solidFill>
              </a:rPr>
              <a:t>- </a:t>
            </a:r>
            <a:r>
              <a:rPr lang="hu-HU" err="1">
                <a:solidFill>
                  <a:srgbClr val="FF0000"/>
                </a:solidFill>
              </a:rPr>
              <a:t>Aristokrasi</a:t>
            </a:r>
            <a:r>
              <a:rPr lang="hu-HU">
                <a:solidFill>
                  <a:srgbClr val="FF0000"/>
                </a:solidFill>
              </a:rPr>
              <a:t>)</a:t>
            </a:r>
          </a:p>
          <a:p>
            <a:r>
              <a:rPr lang="hu-HU"/>
              <a:t> </a:t>
            </a:r>
            <a:r>
              <a:rPr lang="hu-HU" err="1">
                <a:solidFill>
                  <a:schemeClr val="tx2"/>
                </a:solidFill>
              </a:rPr>
              <a:t>Eszterhazy</a:t>
            </a:r>
            <a:r>
              <a:rPr lang="hu-HU">
                <a:solidFill>
                  <a:schemeClr val="tx2"/>
                </a:solidFill>
              </a:rPr>
              <a:t> Péter (</a:t>
            </a:r>
            <a:r>
              <a:rPr lang="hu-HU" err="1">
                <a:solidFill>
                  <a:schemeClr val="tx2"/>
                </a:solidFill>
              </a:rPr>
              <a:t>çok</a:t>
            </a:r>
            <a:r>
              <a:rPr lang="hu-HU">
                <a:solidFill>
                  <a:schemeClr val="tx2"/>
                </a:solidFill>
              </a:rPr>
              <a:t> </a:t>
            </a:r>
            <a:r>
              <a:rPr lang="hu-HU" err="1">
                <a:solidFill>
                  <a:schemeClr val="tx2"/>
                </a:solidFill>
              </a:rPr>
              <a:t>genç</a:t>
            </a:r>
            <a:r>
              <a:rPr lang="hu-HU">
                <a:solidFill>
                  <a:schemeClr val="tx2"/>
                </a:solidFill>
              </a:rPr>
              <a:t> </a:t>
            </a:r>
            <a:r>
              <a:rPr lang="hu-HU" err="1">
                <a:solidFill>
                  <a:schemeClr val="tx2"/>
                </a:solidFill>
              </a:rPr>
              <a:t>öldü</a:t>
            </a:r>
            <a:r>
              <a:rPr lang="hu-HU">
                <a:solidFill>
                  <a:schemeClr val="tx2"/>
                </a:solidFill>
              </a:rPr>
              <a:t>. </a:t>
            </a:r>
            <a:r>
              <a:rPr lang="hu-HU" err="1">
                <a:solidFill>
                  <a:schemeClr val="tx2"/>
                </a:solidFill>
              </a:rPr>
              <a:t>Hrabal’ın</a:t>
            </a:r>
            <a:r>
              <a:rPr lang="hu-HU">
                <a:solidFill>
                  <a:schemeClr val="tx2"/>
                </a:solidFill>
              </a:rPr>
              <a:t> </a:t>
            </a:r>
            <a:r>
              <a:rPr lang="hu-HU" err="1">
                <a:solidFill>
                  <a:schemeClr val="tx2"/>
                </a:solidFill>
              </a:rPr>
              <a:t>Kitabı</a:t>
            </a:r>
            <a:r>
              <a:rPr lang="hu-HU">
                <a:solidFill>
                  <a:schemeClr val="tx2"/>
                </a:solidFill>
              </a:rPr>
              <a:t>, </a:t>
            </a:r>
            <a:r>
              <a:rPr lang="hu-HU" err="1">
                <a:solidFill>
                  <a:schemeClr val="tx2"/>
                </a:solidFill>
              </a:rPr>
              <a:t>Bir</a:t>
            </a:r>
            <a:r>
              <a:rPr lang="hu-HU">
                <a:solidFill>
                  <a:schemeClr val="tx2"/>
                </a:solidFill>
              </a:rPr>
              <a:t> </a:t>
            </a:r>
            <a:r>
              <a:rPr lang="hu-HU" err="1">
                <a:solidFill>
                  <a:schemeClr val="tx2"/>
                </a:solidFill>
              </a:rPr>
              <a:t>Kadın</a:t>
            </a:r>
            <a:r>
              <a:rPr lang="hu-HU">
                <a:solidFill>
                  <a:schemeClr val="tx2"/>
                </a:solidFill>
              </a:rPr>
              <a:t>)</a:t>
            </a:r>
          </a:p>
          <a:p>
            <a:r>
              <a:rPr lang="hu-HU">
                <a:solidFill>
                  <a:schemeClr val="tx2"/>
                </a:solidFill>
              </a:rPr>
              <a:t> </a:t>
            </a:r>
            <a:r>
              <a:rPr lang="hu-HU" err="1">
                <a:solidFill>
                  <a:schemeClr val="tx2"/>
                </a:solidFill>
              </a:rPr>
              <a:t>Nadas</a:t>
            </a:r>
            <a:r>
              <a:rPr lang="hu-HU">
                <a:solidFill>
                  <a:schemeClr val="tx2"/>
                </a:solidFill>
              </a:rPr>
              <a:t> Péter (</a:t>
            </a:r>
            <a:r>
              <a:rPr lang="hu-HU" err="1">
                <a:solidFill>
                  <a:schemeClr val="tx2"/>
                </a:solidFill>
              </a:rPr>
              <a:t>foto-ölüm</a:t>
            </a:r>
            <a:r>
              <a:rPr lang="hu-HU">
                <a:solidFill>
                  <a:schemeClr val="tx2"/>
                </a:solidFill>
              </a:rPr>
              <a:t>/ paralel </a:t>
            </a:r>
            <a:r>
              <a:rPr lang="hu-HU" err="1">
                <a:solidFill>
                  <a:schemeClr val="tx2"/>
                </a:solidFill>
              </a:rPr>
              <a:t>öyküler</a:t>
            </a:r>
            <a:r>
              <a:rPr lang="hu-HU">
                <a:solidFill>
                  <a:schemeClr val="tx2"/>
                </a:solidFill>
              </a:rPr>
              <a:t>: 3 </a:t>
            </a:r>
            <a:r>
              <a:rPr lang="hu-HU" err="1">
                <a:solidFill>
                  <a:schemeClr val="tx2"/>
                </a:solidFill>
              </a:rPr>
              <a:t>Cilt</a:t>
            </a:r>
            <a:r>
              <a:rPr lang="hu-HU">
                <a:solidFill>
                  <a:schemeClr val="tx2"/>
                </a:solidFill>
              </a:rPr>
              <a:t>/ </a:t>
            </a:r>
            <a:r>
              <a:rPr lang="hu-HU" err="1">
                <a:solidFill>
                  <a:schemeClr val="tx2"/>
                </a:solidFill>
              </a:rPr>
              <a:t>çevirisi</a:t>
            </a:r>
            <a:r>
              <a:rPr lang="hu-HU">
                <a:solidFill>
                  <a:schemeClr val="tx2"/>
                </a:solidFill>
              </a:rPr>
              <a:t> 10 </a:t>
            </a:r>
            <a:r>
              <a:rPr lang="hu-HU" err="1">
                <a:solidFill>
                  <a:schemeClr val="tx2"/>
                </a:solidFill>
              </a:rPr>
              <a:t>yıl</a:t>
            </a:r>
            <a:r>
              <a:rPr lang="hu-HU">
                <a:solidFill>
                  <a:schemeClr val="tx2"/>
                </a:solidFill>
              </a:rPr>
              <a:t>) –</a:t>
            </a:r>
            <a:r>
              <a:rPr lang="hu-HU" err="1">
                <a:solidFill>
                  <a:schemeClr val="tx2"/>
                </a:solidFill>
              </a:rPr>
              <a:t>Bir</a:t>
            </a:r>
            <a:r>
              <a:rPr lang="hu-HU">
                <a:solidFill>
                  <a:schemeClr val="tx2"/>
                </a:solidFill>
              </a:rPr>
              <a:t> </a:t>
            </a:r>
            <a:r>
              <a:rPr lang="hu-HU" err="1">
                <a:solidFill>
                  <a:schemeClr val="tx2"/>
                </a:solidFill>
              </a:rPr>
              <a:t>Aile</a:t>
            </a:r>
            <a:r>
              <a:rPr lang="hu-HU">
                <a:solidFill>
                  <a:schemeClr val="tx2"/>
                </a:solidFill>
              </a:rPr>
              <a:t> </a:t>
            </a:r>
            <a:r>
              <a:rPr lang="hu-HU" err="1">
                <a:solidFill>
                  <a:schemeClr val="tx2"/>
                </a:solidFill>
              </a:rPr>
              <a:t>Romanının</a:t>
            </a:r>
            <a:r>
              <a:rPr lang="hu-HU">
                <a:solidFill>
                  <a:schemeClr val="tx2"/>
                </a:solidFill>
              </a:rPr>
              <a:t> </a:t>
            </a:r>
            <a:r>
              <a:rPr lang="hu-HU" err="1">
                <a:solidFill>
                  <a:schemeClr val="tx2"/>
                </a:solidFill>
              </a:rPr>
              <a:t>Sonu</a:t>
            </a:r>
            <a:r>
              <a:rPr lang="hu-HU">
                <a:solidFill>
                  <a:schemeClr val="tx2"/>
                </a:solidFill>
              </a:rPr>
              <a:t>)</a:t>
            </a:r>
          </a:p>
          <a:p>
            <a:r>
              <a:rPr lang="hu-HU"/>
              <a:t> </a:t>
            </a:r>
            <a:r>
              <a:rPr lang="hu-HU" err="1">
                <a:solidFill>
                  <a:srgbClr val="FF0000"/>
                </a:solidFill>
              </a:rPr>
              <a:t>Finy</a:t>
            </a:r>
            <a:r>
              <a:rPr lang="hu-HU">
                <a:solidFill>
                  <a:srgbClr val="FF0000"/>
                </a:solidFill>
              </a:rPr>
              <a:t> Petra (</a:t>
            </a:r>
            <a:r>
              <a:rPr lang="hu-HU" err="1">
                <a:solidFill>
                  <a:srgbClr val="FF0000"/>
                </a:solidFill>
              </a:rPr>
              <a:t>mitolojik-anne</a:t>
            </a:r>
            <a:r>
              <a:rPr lang="hu-HU">
                <a:solidFill>
                  <a:srgbClr val="FF0000"/>
                </a:solidFill>
              </a:rPr>
              <a:t> </a:t>
            </a:r>
            <a:r>
              <a:rPr lang="hu-HU" err="1">
                <a:solidFill>
                  <a:srgbClr val="FF0000"/>
                </a:solidFill>
              </a:rPr>
              <a:t>kız</a:t>
            </a:r>
            <a:r>
              <a:rPr lang="hu-HU">
                <a:solidFill>
                  <a:srgbClr val="FF0000"/>
                </a:solidFill>
              </a:rPr>
              <a:t>- </a:t>
            </a:r>
            <a:r>
              <a:rPr lang="hu-HU" err="1">
                <a:solidFill>
                  <a:srgbClr val="FF0000"/>
                </a:solidFill>
              </a:rPr>
              <a:t>her</a:t>
            </a:r>
            <a:r>
              <a:rPr lang="hu-HU">
                <a:solidFill>
                  <a:srgbClr val="FF0000"/>
                </a:solidFill>
              </a:rPr>
              <a:t> </a:t>
            </a:r>
            <a:r>
              <a:rPr lang="hu-HU" err="1">
                <a:solidFill>
                  <a:srgbClr val="FF0000"/>
                </a:solidFill>
              </a:rPr>
              <a:t>bölümde</a:t>
            </a:r>
            <a:r>
              <a:rPr lang="hu-HU">
                <a:solidFill>
                  <a:srgbClr val="FF0000"/>
                </a:solidFill>
              </a:rPr>
              <a:t> </a:t>
            </a:r>
            <a:r>
              <a:rPr lang="hu-HU" err="1">
                <a:solidFill>
                  <a:srgbClr val="FF0000"/>
                </a:solidFill>
              </a:rPr>
              <a:t>bir</a:t>
            </a:r>
            <a:r>
              <a:rPr lang="hu-HU">
                <a:solidFill>
                  <a:srgbClr val="FF0000"/>
                </a:solidFill>
              </a:rPr>
              <a:t> </a:t>
            </a:r>
            <a:r>
              <a:rPr lang="hu-HU" err="1">
                <a:solidFill>
                  <a:srgbClr val="FF0000"/>
                </a:solidFill>
              </a:rPr>
              <a:t>kuş</a:t>
            </a:r>
            <a:r>
              <a:rPr lang="hu-HU">
                <a:solidFill>
                  <a:srgbClr val="FF0000"/>
                </a:solidFill>
              </a:rPr>
              <a:t>)</a:t>
            </a:r>
          </a:p>
          <a:p>
            <a:r>
              <a:rPr lang="hu-HU"/>
              <a:t> Magda </a:t>
            </a:r>
            <a:r>
              <a:rPr lang="hu-HU" err="1"/>
              <a:t>Szabo</a:t>
            </a:r>
            <a:endParaRPr lang="hu-HU"/>
          </a:p>
          <a:p>
            <a:r>
              <a:rPr lang="hu-HU" err="1"/>
              <a:t>Agota</a:t>
            </a:r>
            <a:r>
              <a:rPr lang="hu-HU"/>
              <a:t> </a:t>
            </a:r>
            <a:r>
              <a:rPr lang="hu-HU" err="1"/>
              <a:t>Kristof</a:t>
            </a:r>
            <a:endParaRPr lang="hu-HU"/>
          </a:p>
          <a:p>
            <a:r>
              <a:rPr lang="hu-HU">
                <a:solidFill>
                  <a:schemeClr val="tx2"/>
                </a:solidFill>
              </a:rPr>
              <a:t>Bodor Adam</a:t>
            </a:r>
          </a:p>
          <a:p>
            <a:r>
              <a:rPr lang="hu-HU" err="1">
                <a:solidFill>
                  <a:schemeClr val="tx2"/>
                </a:solidFill>
              </a:rPr>
              <a:t>Krasznohorkai</a:t>
            </a:r>
            <a:r>
              <a:rPr lang="hu-HU">
                <a:solidFill>
                  <a:schemeClr val="tx2"/>
                </a:solidFill>
              </a:rPr>
              <a:t>  </a:t>
            </a:r>
            <a:r>
              <a:rPr lang="hu-HU" err="1">
                <a:solidFill>
                  <a:schemeClr val="tx2"/>
                </a:solidFill>
              </a:rPr>
              <a:t>LAszlo</a:t>
            </a:r>
            <a:endParaRPr lang="hu-HU">
              <a:solidFill>
                <a:schemeClr val="tx2"/>
              </a:solidFill>
            </a:endParaRPr>
          </a:p>
          <a:p>
            <a:r>
              <a:rPr lang="hu-HU" err="1"/>
              <a:t>Csath</a:t>
            </a:r>
            <a:r>
              <a:rPr lang="hu-HU"/>
              <a:t> Géza</a:t>
            </a:r>
          </a:p>
          <a:p>
            <a:r>
              <a:rPr lang="hu-HU" err="1">
                <a:solidFill>
                  <a:srgbClr val="FF0000"/>
                </a:solidFill>
              </a:rPr>
              <a:t>Bartis</a:t>
            </a:r>
            <a:r>
              <a:rPr lang="hu-HU">
                <a:solidFill>
                  <a:srgbClr val="FF0000"/>
                </a:solidFill>
              </a:rPr>
              <a:t> Attila</a:t>
            </a:r>
          </a:p>
          <a:p>
            <a:r>
              <a:rPr lang="hu-HU" err="1">
                <a:solidFill>
                  <a:schemeClr val="tx2"/>
                </a:solidFill>
              </a:rPr>
              <a:t>Dragomabn</a:t>
            </a:r>
            <a:r>
              <a:rPr lang="hu-HU">
                <a:solidFill>
                  <a:schemeClr val="tx2"/>
                </a:solidFill>
              </a:rPr>
              <a:t> György</a:t>
            </a:r>
          </a:p>
          <a:p>
            <a:r>
              <a:rPr lang="hu-HU" err="1">
                <a:solidFill>
                  <a:srgbClr val="FF0000"/>
                </a:solidFill>
              </a:rPr>
              <a:t>Zllahy</a:t>
            </a:r>
            <a:r>
              <a:rPr lang="hu-HU">
                <a:solidFill>
                  <a:srgbClr val="FF0000"/>
                </a:solidFill>
              </a:rPr>
              <a:t> Péter (</a:t>
            </a:r>
            <a:r>
              <a:rPr lang="hu-HU" err="1">
                <a:solidFill>
                  <a:srgbClr val="FF0000"/>
                </a:solidFill>
              </a:rPr>
              <a:t>resimli</a:t>
            </a:r>
            <a:r>
              <a:rPr lang="hu-HU">
                <a:solidFill>
                  <a:srgbClr val="FF0000"/>
                </a:solidFill>
              </a:rPr>
              <a:t>)</a:t>
            </a:r>
          </a:p>
          <a:p>
            <a:r>
              <a:rPr lang="hu-HU" err="1">
                <a:solidFill>
                  <a:schemeClr val="tx2"/>
                </a:solidFill>
              </a:rPr>
              <a:t>Toth</a:t>
            </a:r>
            <a:r>
              <a:rPr lang="hu-HU">
                <a:solidFill>
                  <a:schemeClr val="tx2"/>
                </a:solidFill>
              </a:rPr>
              <a:t> Krisztina</a:t>
            </a:r>
          </a:p>
          <a:p>
            <a:r>
              <a:rPr lang="hu-HU">
                <a:solidFill>
                  <a:schemeClr val="tx2"/>
                </a:solidFill>
              </a:rPr>
              <a:t>Krisztian </a:t>
            </a:r>
            <a:r>
              <a:rPr lang="hu-HU" err="1">
                <a:solidFill>
                  <a:schemeClr val="tx2"/>
                </a:solidFill>
              </a:rPr>
              <a:t>Grecso</a:t>
            </a:r>
            <a:endParaRPr lang="hu-HU">
              <a:solidFill>
                <a:schemeClr val="tx2"/>
              </a:solidFill>
            </a:endParaRPr>
          </a:p>
          <a:p>
            <a:r>
              <a:rPr lang="hu-HU" err="1">
                <a:solidFill>
                  <a:schemeClr val="bg1"/>
                </a:solidFill>
                <a:highlight>
                  <a:srgbClr val="00FFFF"/>
                </a:highlight>
              </a:rPr>
              <a:t>Gün</a:t>
            </a:r>
            <a:r>
              <a:rPr lang="hu-HU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hu-HU" err="1">
                <a:solidFill>
                  <a:schemeClr val="bg1"/>
                </a:solidFill>
                <a:highlight>
                  <a:srgbClr val="00FFFF"/>
                </a:highlight>
              </a:rPr>
              <a:t>Benderli</a:t>
            </a:r>
            <a:r>
              <a:rPr lang="hu-HU">
                <a:solidFill>
                  <a:schemeClr val="bg1"/>
                </a:solidFill>
                <a:highlight>
                  <a:srgbClr val="00FFFF"/>
                </a:highlight>
              </a:rPr>
              <a:t>, </a:t>
            </a:r>
            <a:r>
              <a:rPr lang="hu-HU" err="1"/>
              <a:t>Leyla</a:t>
            </a:r>
            <a:r>
              <a:rPr lang="hu-HU"/>
              <a:t> </a:t>
            </a:r>
            <a:r>
              <a:rPr lang="hu-HU" err="1"/>
              <a:t>Önal</a:t>
            </a:r>
            <a:r>
              <a:rPr lang="hu-HU"/>
              <a:t>, </a:t>
            </a:r>
            <a:r>
              <a:rPr lang="hu-HU" err="1"/>
              <a:t>İsmail</a:t>
            </a:r>
            <a:r>
              <a:rPr lang="hu-HU"/>
              <a:t> </a:t>
            </a:r>
            <a:r>
              <a:rPr lang="hu-HU" err="1"/>
              <a:t>Doğan</a:t>
            </a:r>
            <a:r>
              <a:rPr lang="hu-HU"/>
              <a:t>, </a:t>
            </a:r>
            <a:r>
              <a:rPr lang="hu-HU" err="1"/>
              <a:t>Hilmi</a:t>
            </a:r>
            <a:r>
              <a:rPr lang="hu-HU"/>
              <a:t> </a:t>
            </a:r>
            <a:r>
              <a:rPr lang="hu-HU" err="1"/>
              <a:t>Ortaç</a:t>
            </a:r>
            <a:r>
              <a:rPr lang="hu-HU"/>
              <a:t>, </a:t>
            </a:r>
            <a:r>
              <a:rPr lang="hu-HU" err="1"/>
              <a:t>Tarık</a:t>
            </a:r>
            <a:r>
              <a:rPr lang="hu-HU"/>
              <a:t> </a:t>
            </a:r>
            <a:r>
              <a:rPr lang="hu-HU" err="1"/>
              <a:t>Dmirkan</a:t>
            </a:r>
            <a:r>
              <a:rPr lang="hu-HU"/>
              <a:t>, </a:t>
            </a:r>
            <a:r>
              <a:rPr lang="hu-HU" err="1"/>
              <a:t>Vural</a:t>
            </a:r>
            <a:r>
              <a:rPr lang="hu-HU"/>
              <a:t> </a:t>
            </a:r>
            <a:r>
              <a:rPr lang="hu-HU" err="1"/>
              <a:t>Yıldırım</a:t>
            </a:r>
            <a:r>
              <a:rPr lang="hu-HU"/>
              <a:t>, </a:t>
            </a:r>
            <a:r>
              <a:rPr lang="hu-HU" err="1"/>
              <a:t>Bülent</a:t>
            </a:r>
            <a:r>
              <a:rPr lang="hu-HU"/>
              <a:t> </a:t>
            </a:r>
            <a:r>
              <a:rPr lang="hu-HU" err="1"/>
              <a:t>Şimşek</a:t>
            </a:r>
            <a:r>
              <a:rPr lang="hu-HU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50450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143</Words>
  <Application>Microsoft Macintosh PowerPoint</Application>
  <PresentationFormat>Geniş ekran</PresentationFormat>
  <Paragraphs>24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Arial</vt:lpstr>
      <vt:lpstr>Calibri</vt:lpstr>
      <vt:lpstr>Calibri Light</vt:lpstr>
      <vt:lpstr>Office teması 2013 - 2022</vt:lpstr>
      <vt:lpstr>Şiir (Devam)</vt:lpstr>
      <vt:lpstr>Radnoti Miklos 1909-1944</vt:lpstr>
      <vt:lpstr>Kemal Özer-Edit Tasnadi</vt:lpstr>
      <vt:lpstr>Ady Endre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Şiir (Devam)</dc:title>
  <dc:creator>kullanici adi</dc:creator>
  <cp:lastModifiedBy>kullanici adi</cp:lastModifiedBy>
  <cp:revision>1</cp:revision>
  <dcterms:created xsi:type="dcterms:W3CDTF">2023-01-04T21:02:05Z</dcterms:created>
  <dcterms:modified xsi:type="dcterms:W3CDTF">2023-01-04T21:04:25Z</dcterms:modified>
</cp:coreProperties>
</file>