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6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03.04.2019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03.04.2019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03.04.2019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03.04.2019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03.04.2019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03.04.2019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03.04.2019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03.04.2019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03.04.2019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03.04.2019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03.04.2019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03.04.2019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14. </a:t>
            </a:r>
            <a:r>
              <a:rPr lang="tr-TR" smtClean="0"/>
              <a:t>week</a:t>
            </a:r>
            <a:endParaRPr lang="tr-TR"/>
          </a:p>
        </p:txBody>
      </p:sp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err="1" smtClean="0">
                <a:ea typeface="Calibri"/>
                <a:cs typeface="Arial"/>
              </a:rPr>
              <a:t>Review</a:t>
            </a:r>
            <a:r>
              <a:rPr lang="tr-TR" dirty="0" smtClean="0">
                <a:ea typeface="Calibri"/>
                <a:cs typeface="Arial"/>
              </a:rPr>
              <a:t> 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923076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tr-TR" dirty="0" err="1" smtClean="0">
                <a:cs typeface="Arial"/>
              </a:rPr>
              <a:t>Critics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272850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tr-TR" dirty="0" err="1" smtClean="0"/>
              <a:t>Acquisitions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84397940"/>
      </p:ext>
    </p:extLst>
  </p:cSld>
  <p:clrMapOvr>
    <a:masterClrMapping/>
  </p:clrMapOvr>
</p:sld>
</file>

<file path=ppt/theme/theme1.xml><?xml version="1.0" encoding="utf-8"?>
<a:theme xmlns:a="http://schemas.openxmlformats.org/drawingml/2006/main" name="Hava Akımı">
  <a:themeElements>
    <a:clrScheme name="Hava Akımı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Hava Akımı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Hava Akımı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</TotalTime>
  <Words>6</Words>
  <Application>Microsoft Office PowerPoint</Application>
  <PresentationFormat>Ekran Gösterisi (4:3)</PresentationFormat>
  <Paragraphs>4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3</vt:i4>
      </vt:variant>
    </vt:vector>
  </HeadingPairs>
  <TitlesOfParts>
    <vt:vector size="4" baseType="lpstr">
      <vt:lpstr>Hava Akımı</vt:lpstr>
      <vt:lpstr>Review  </vt:lpstr>
      <vt:lpstr>PowerPoint Sunusu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Hinduism and Gender </dc:title>
  <dc:creator>Administrator</dc:creator>
  <cp:lastModifiedBy>Administrator</cp:lastModifiedBy>
  <cp:revision>3</cp:revision>
  <dcterms:created xsi:type="dcterms:W3CDTF">2019-04-03T08:58:38Z</dcterms:created>
  <dcterms:modified xsi:type="dcterms:W3CDTF">2019-04-03T10:51:01Z</dcterms:modified>
</cp:coreProperties>
</file>