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175" autoAdjust="0"/>
  </p:normalViewPr>
  <p:slideViewPr>
    <p:cSldViewPr snapToGrid="0">
      <p:cViewPr varScale="1">
        <p:scale>
          <a:sx n="77" d="100"/>
          <a:sy n="77" d="100"/>
        </p:scale>
        <p:origin x="8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21A-548C-4963-8C7D-B949BD28E02E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5968-17EC-4BD5-A1F2-7BD205CE35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3130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21A-548C-4963-8C7D-B949BD28E02E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5968-17EC-4BD5-A1F2-7BD205CE35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0767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21A-548C-4963-8C7D-B949BD28E02E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5968-17EC-4BD5-A1F2-7BD205CE35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08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21A-548C-4963-8C7D-B949BD28E02E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5968-17EC-4BD5-A1F2-7BD205CE35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719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21A-548C-4963-8C7D-B949BD28E02E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5968-17EC-4BD5-A1F2-7BD205CE35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763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21A-548C-4963-8C7D-B949BD28E02E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5968-17EC-4BD5-A1F2-7BD205CE35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278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21A-548C-4963-8C7D-B949BD28E02E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5968-17EC-4BD5-A1F2-7BD205CE35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7511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21A-548C-4963-8C7D-B949BD28E02E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5968-17EC-4BD5-A1F2-7BD205CE35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93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21A-548C-4963-8C7D-B949BD28E02E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5968-17EC-4BD5-A1F2-7BD205CE35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4238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21A-548C-4963-8C7D-B949BD28E02E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5968-17EC-4BD5-A1F2-7BD205CE35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2822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C21A-548C-4963-8C7D-B949BD28E02E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5968-17EC-4BD5-A1F2-7BD205CE35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7142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AC21A-548C-4963-8C7D-B949BD28E02E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35968-17EC-4BD5-A1F2-7BD205CE35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121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FLUİDOTERAPİ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397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Uygulama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Çeşitli büyüklükte </a:t>
            </a:r>
            <a:r>
              <a:rPr lang="tr-TR" dirty="0" err="1" smtClean="0"/>
              <a:t>fluidoterapi</a:t>
            </a:r>
            <a:r>
              <a:rPr lang="tr-TR" dirty="0" smtClean="0"/>
              <a:t> aletleri vardır. Sadece el ve ayak için kullanılacak ufak boyların yanında tek veya iki alt </a:t>
            </a:r>
            <a:r>
              <a:rPr lang="tr-TR" dirty="0" err="1" smtClean="0"/>
              <a:t>ekstremiteyi</a:t>
            </a:r>
            <a:r>
              <a:rPr lang="tr-TR" dirty="0" smtClean="0"/>
              <a:t> içine alacak büyüklükte olanları da vardır.</a:t>
            </a:r>
          </a:p>
          <a:p>
            <a:endParaRPr lang="tr-TR" dirty="0" smtClean="0"/>
          </a:p>
          <a:p>
            <a:r>
              <a:rPr lang="tr-TR" dirty="0" smtClean="0"/>
              <a:t>Hasta pencereye benzeyen bölmeden </a:t>
            </a:r>
            <a:r>
              <a:rPr lang="tr-TR" dirty="0" err="1" smtClean="0"/>
              <a:t>ekstremitesini</a:t>
            </a:r>
            <a:r>
              <a:rPr lang="tr-TR" dirty="0" smtClean="0"/>
              <a:t> aletin içine sokar. </a:t>
            </a:r>
            <a:r>
              <a:rPr lang="tr-TR" dirty="0"/>
              <a:t>T</a:t>
            </a:r>
            <a:r>
              <a:rPr lang="tr-TR" dirty="0" smtClean="0"/>
              <a:t>edavi bölmesinden dışarı uzanan torba hızla titreşen partiküllerin dökülmesini önler.</a:t>
            </a:r>
          </a:p>
          <a:p>
            <a:endParaRPr lang="tr-TR" dirty="0"/>
          </a:p>
          <a:p>
            <a:r>
              <a:rPr lang="tr-TR" dirty="0" smtClean="0"/>
              <a:t>Aletin diğer bir bölmesinden fizyoterapist elini tedavi bölmesine uzatarak hastaya egzersiz yaptırabilmektedir.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083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 sırtı desteklenerek rahat bir şekilde pozisyonlanmalıdır. Aleti çalıştırmadan önce tedavi edilecek </a:t>
            </a:r>
            <a:r>
              <a:rPr lang="tr-TR" dirty="0" err="1" smtClean="0"/>
              <a:t>ekstremite</a:t>
            </a:r>
            <a:r>
              <a:rPr lang="tr-TR" dirty="0" smtClean="0"/>
              <a:t> tedavi bölmesine yerleştirilir.</a:t>
            </a:r>
          </a:p>
          <a:p>
            <a:endParaRPr lang="tr-TR" dirty="0"/>
          </a:p>
          <a:p>
            <a:r>
              <a:rPr lang="tr-TR" dirty="0" smtClean="0"/>
              <a:t>Sıcaklık 43.3-56 derece arasında seçilir. ( hastanın toleransına ve uygulama yapılan kısmın büyüklüğüne göre 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  15-20 </a:t>
            </a:r>
            <a:r>
              <a:rPr lang="tr-TR" dirty="0" err="1" smtClean="0"/>
              <a:t>dk</a:t>
            </a:r>
            <a:r>
              <a:rPr lang="tr-TR" dirty="0" smtClean="0"/>
              <a:t> uygulama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689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Tedavi Örnekleri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/>
          </a:p>
          <a:p>
            <a:r>
              <a:rPr lang="tr-TR" b="1" dirty="0" smtClean="0"/>
              <a:t>El- el bileği ve dirsek tedavisi: </a:t>
            </a:r>
            <a:r>
              <a:rPr lang="tr-TR" dirty="0" err="1"/>
              <a:t>K</a:t>
            </a:r>
            <a:r>
              <a:rPr lang="tr-TR" dirty="0" err="1" smtClean="0"/>
              <a:t>arpal</a:t>
            </a:r>
            <a:r>
              <a:rPr lang="tr-TR" dirty="0" smtClean="0"/>
              <a:t>, </a:t>
            </a:r>
            <a:r>
              <a:rPr lang="tr-TR" dirty="0" err="1" smtClean="0"/>
              <a:t>metakarpal</a:t>
            </a:r>
            <a:r>
              <a:rPr lang="tr-TR" dirty="0" smtClean="0"/>
              <a:t>, </a:t>
            </a:r>
            <a:r>
              <a:rPr lang="tr-TR" dirty="0" err="1" smtClean="0"/>
              <a:t>falanks</a:t>
            </a:r>
            <a:r>
              <a:rPr lang="tr-TR" dirty="0" smtClean="0"/>
              <a:t> kırıklarında hemen tedaviye başlanabilir ve her gün devam edilir.</a:t>
            </a:r>
          </a:p>
          <a:p>
            <a:endParaRPr lang="tr-TR" b="1" dirty="0"/>
          </a:p>
          <a:p>
            <a:r>
              <a:rPr lang="tr-TR" dirty="0"/>
              <a:t>A</a:t>
            </a:r>
            <a:r>
              <a:rPr lang="tr-TR" dirty="0" smtClean="0"/>
              <a:t>ğrı azaldığında NEH egzersizlerine geçilebilir.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989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Tendon</a:t>
            </a:r>
            <a:r>
              <a:rPr lang="tr-TR" b="1" dirty="0" smtClean="0"/>
              <a:t> tamirlerinde: </a:t>
            </a:r>
            <a:r>
              <a:rPr lang="tr-TR" dirty="0" smtClean="0"/>
              <a:t>Ameliyattan sonra 4 ve 6 hafta süre sonunda ağrıyı azaltıp , normal eklem hareketini artırır.</a:t>
            </a:r>
          </a:p>
          <a:p>
            <a:endParaRPr lang="tr-TR" b="1" dirty="0"/>
          </a:p>
          <a:p>
            <a:r>
              <a:rPr lang="tr-TR" b="1" dirty="0" err="1" smtClean="0"/>
              <a:t>Tendon</a:t>
            </a:r>
            <a:r>
              <a:rPr lang="tr-TR" b="1" dirty="0" smtClean="0"/>
              <a:t> </a:t>
            </a:r>
            <a:r>
              <a:rPr lang="tr-TR" b="1" dirty="0" err="1" smtClean="0"/>
              <a:t>greftlerinde</a:t>
            </a:r>
            <a:r>
              <a:rPr lang="tr-TR" b="1" dirty="0" smtClean="0"/>
              <a:t>: </a:t>
            </a:r>
            <a:r>
              <a:rPr lang="tr-TR" dirty="0" smtClean="0"/>
              <a:t>Tedavi ameliyattan 2 ay sonra başlanarak </a:t>
            </a:r>
            <a:r>
              <a:rPr lang="tr-TR" dirty="0" err="1" smtClean="0"/>
              <a:t>tendonun</a:t>
            </a:r>
            <a:r>
              <a:rPr lang="tr-TR" dirty="0" smtClean="0"/>
              <a:t> </a:t>
            </a:r>
            <a:r>
              <a:rPr lang="tr-TR" dirty="0" err="1" smtClean="0"/>
              <a:t>pasifhareket</a:t>
            </a:r>
            <a:r>
              <a:rPr lang="tr-TR" dirty="0" smtClean="0"/>
              <a:t> sınırı içerisinde kullanımını sağlar. </a:t>
            </a:r>
          </a:p>
          <a:p>
            <a:endParaRPr lang="tr-TR" b="1" dirty="0"/>
          </a:p>
          <a:p>
            <a:r>
              <a:rPr lang="tr-TR" dirty="0" err="1" smtClean="0"/>
              <a:t>Fluidoterapi</a:t>
            </a:r>
            <a:r>
              <a:rPr lang="tr-TR" dirty="0" smtClean="0"/>
              <a:t> ameliyat sonrasında 3-4 hafta kadar devam edebilir.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876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err="1" smtClean="0"/>
              <a:t>Romatoid</a:t>
            </a:r>
            <a:r>
              <a:rPr lang="tr-TR" b="1" dirty="0" smtClean="0"/>
              <a:t> </a:t>
            </a:r>
            <a:r>
              <a:rPr lang="tr-TR" b="1" dirty="0" err="1" smtClean="0"/>
              <a:t>Artrit</a:t>
            </a:r>
            <a:r>
              <a:rPr lang="tr-TR" b="1" dirty="0" smtClean="0"/>
              <a:t>: </a:t>
            </a:r>
            <a:r>
              <a:rPr lang="tr-TR" dirty="0" smtClean="0"/>
              <a:t>Ağrıyı azaltmak, sertlikleri gidermek ve aktif hareketi sağlamak için kullanılır.</a:t>
            </a:r>
          </a:p>
          <a:p>
            <a:endParaRPr lang="tr-TR" b="1" dirty="0"/>
          </a:p>
          <a:p>
            <a:r>
              <a:rPr lang="tr-TR" dirty="0"/>
              <a:t>T</a:t>
            </a:r>
            <a:r>
              <a:rPr lang="tr-TR" dirty="0" smtClean="0"/>
              <a:t>edavi en çok 6 hafta olmalıdır.</a:t>
            </a:r>
          </a:p>
          <a:p>
            <a:endParaRPr lang="tr-TR" dirty="0"/>
          </a:p>
          <a:p>
            <a:r>
              <a:rPr lang="tr-TR" b="1" dirty="0" smtClean="0"/>
              <a:t>Ayak-diz ve ayak bileğinde tedavi: </a:t>
            </a:r>
            <a:r>
              <a:rPr lang="tr-TR" dirty="0" smtClean="0"/>
              <a:t>Kırıklar, ayak bileği incinmeleri </a:t>
            </a:r>
            <a:r>
              <a:rPr lang="tr-TR" dirty="0" err="1" smtClean="0"/>
              <a:t>gastroknemius</a:t>
            </a:r>
            <a:r>
              <a:rPr lang="tr-TR" dirty="0" smtClean="0"/>
              <a:t> kasının zorlanması gibi durumlarda sıcaklık 43-47.8 derecede tercih edilmelidir.</a:t>
            </a:r>
          </a:p>
          <a:p>
            <a:endParaRPr lang="tr-TR" b="1" dirty="0"/>
          </a:p>
          <a:p>
            <a:r>
              <a:rPr lang="tr-TR" dirty="0" smtClean="0"/>
              <a:t>Tedavi 20 </a:t>
            </a:r>
            <a:r>
              <a:rPr lang="tr-TR" dirty="0" err="1" smtClean="0"/>
              <a:t>dk</a:t>
            </a:r>
            <a:r>
              <a:rPr lang="tr-TR" dirty="0" smtClean="0"/>
              <a:t> uygulanmalıdır ve haftada birkaç gün olmalıdır.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9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Kontraendikasyonlar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Ciddi dolaşım bozuklukları</a:t>
            </a:r>
          </a:p>
          <a:p>
            <a:r>
              <a:rPr lang="tr-TR" dirty="0" smtClean="0"/>
              <a:t>Lenf sistemi bozuklukları</a:t>
            </a:r>
          </a:p>
          <a:p>
            <a:r>
              <a:rPr lang="tr-TR" dirty="0" smtClean="0"/>
              <a:t>Kalp veya dolaşım için ilaç kullanımı</a:t>
            </a:r>
          </a:p>
          <a:p>
            <a:r>
              <a:rPr lang="tr-TR" dirty="0" err="1" smtClean="0"/>
              <a:t>Enfeksiyöz</a:t>
            </a:r>
            <a:r>
              <a:rPr lang="tr-TR" dirty="0" smtClean="0"/>
              <a:t> hastalıklar</a:t>
            </a:r>
          </a:p>
          <a:p>
            <a:r>
              <a:rPr lang="tr-TR" dirty="0" smtClean="0"/>
              <a:t>Yüksek ateş</a:t>
            </a:r>
          </a:p>
          <a:p>
            <a:endParaRPr lang="tr-TR" dirty="0"/>
          </a:p>
          <a:p>
            <a:r>
              <a:rPr lang="tr-TR" dirty="0" smtClean="0"/>
              <a:t>Kalp hastalığı olan kişilerde kullanım gerekiyorsa ( örneğin ödem veya ağrı için)çok düşük sıcaklıklar tercih edilmelidir.</a:t>
            </a:r>
          </a:p>
        </p:txBody>
      </p:sp>
    </p:spTree>
    <p:extLst>
      <p:ext uri="{BB962C8B-B14F-4D97-AF65-F5344CB8AC3E}">
        <p14:creationId xmlns:p14="http://schemas.microsoft.com/office/powerpoint/2010/main" val="322502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Fluidoterapi</a:t>
            </a:r>
            <a:r>
              <a:rPr lang="tr-TR" dirty="0" smtClean="0"/>
              <a:t> fizyoterapide çok amaçlı olarak kullanılan </a:t>
            </a:r>
            <a:r>
              <a:rPr lang="tr-TR" dirty="0" err="1" smtClean="0"/>
              <a:t>yüzeyel</a:t>
            </a:r>
            <a:r>
              <a:rPr lang="tr-TR" dirty="0" smtClean="0"/>
              <a:t> bir ısı ajanıdır.</a:t>
            </a:r>
          </a:p>
          <a:p>
            <a:endParaRPr lang="tr-TR" dirty="0"/>
          </a:p>
          <a:p>
            <a:r>
              <a:rPr lang="tr-TR" dirty="0" smtClean="0"/>
              <a:t>Akut durumlarda bile kullanılabilir.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635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Tedavi Edici Etkileri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Isı transferi, </a:t>
            </a:r>
            <a:r>
              <a:rPr lang="tr-TR" dirty="0" err="1" smtClean="0"/>
              <a:t>mikromasaj</a:t>
            </a:r>
            <a:r>
              <a:rPr lang="tr-TR" dirty="0" smtClean="0"/>
              <a:t>, duyu uyarısı, ağırlıkta azalma hissi ile </a:t>
            </a:r>
          </a:p>
          <a:p>
            <a:endParaRPr lang="tr-TR" dirty="0"/>
          </a:p>
          <a:p>
            <a:r>
              <a:rPr lang="tr-TR" dirty="0" smtClean="0"/>
              <a:t>Kullanılan doğal, organik maddelerle</a:t>
            </a:r>
          </a:p>
          <a:p>
            <a:endParaRPr lang="tr-TR" dirty="0"/>
          </a:p>
          <a:p>
            <a:r>
              <a:rPr lang="tr-TR" dirty="0" smtClean="0"/>
              <a:t>Sıcak hava ve içinde katı maddelerin hızlı hareketi ile sıvı özelliği gösteren kuru bir ortam yaratılarak oluşturulur.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010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Katı ve gazların karışımı ile sıvı özelliği gösteren kuru </a:t>
            </a:r>
            <a:r>
              <a:rPr lang="tr-TR" dirty="0" err="1" smtClean="0"/>
              <a:t>whirlpool</a:t>
            </a:r>
            <a:r>
              <a:rPr lang="tr-TR" dirty="0" smtClean="0"/>
              <a:t> ortamı sağlanır.</a:t>
            </a:r>
          </a:p>
          <a:p>
            <a:endParaRPr lang="tr-TR" dirty="0"/>
          </a:p>
          <a:p>
            <a:r>
              <a:rPr lang="tr-TR" dirty="0" err="1" smtClean="0"/>
              <a:t>Fluidoterapi’de</a:t>
            </a:r>
            <a:r>
              <a:rPr lang="tr-TR" dirty="0" smtClean="0"/>
              <a:t> içinde su olmayan kuru bir ortamda, deriyi irrite etmeden ve termal şok oluşturma tehlikesi olmadan tedavi yapılır.</a:t>
            </a:r>
          </a:p>
          <a:p>
            <a:endParaRPr lang="tr-TR" dirty="0"/>
          </a:p>
          <a:p>
            <a:r>
              <a:rPr lang="tr-TR" dirty="0" smtClean="0"/>
              <a:t>Su veya parafin sıcaklığından daha yüksek sıcaklık derecelerinde ısı transferi sağlanır.</a:t>
            </a:r>
          </a:p>
          <a:p>
            <a:endParaRPr lang="tr-TR" dirty="0"/>
          </a:p>
          <a:p>
            <a:r>
              <a:rPr lang="tr-TR" dirty="0" smtClean="0"/>
              <a:t>Çok yüksek tedavi sıcaklıklarında bile basınç </a:t>
            </a:r>
            <a:r>
              <a:rPr lang="tr-TR" dirty="0" err="1" smtClean="0"/>
              <a:t>ossilasyonları</a:t>
            </a:r>
            <a:r>
              <a:rPr lang="tr-TR" dirty="0" smtClean="0"/>
              <a:t> ödemi azaltır.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458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Fiziksel Özellikleri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Çok küçük parçacıklara ayrılmış katı maddeler bulunan bir bölmeye aşağıdan sıcak hava akımı verilir.</a:t>
            </a:r>
          </a:p>
          <a:p>
            <a:endParaRPr lang="tr-TR" dirty="0"/>
          </a:p>
          <a:p>
            <a:r>
              <a:rPr lang="tr-TR" dirty="0" smtClean="0"/>
              <a:t>Hava akımının hızı artırılarak katı parçacıkların titreşmesi sağlanır ve bu olaya </a:t>
            </a:r>
            <a:r>
              <a:rPr lang="tr-TR" dirty="0" err="1" smtClean="0"/>
              <a:t>fludizasyon</a:t>
            </a:r>
            <a:r>
              <a:rPr lang="tr-TR" dirty="0" smtClean="0"/>
              <a:t> adı verilir.</a:t>
            </a:r>
          </a:p>
          <a:p>
            <a:endParaRPr lang="tr-TR" dirty="0"/>
          </a:p>
          <a:p>
            <a:r>
              <a:rPr lang="tr-TR" dirty="0" smtClean="0"/>
              <a:t>Ortam fiziksel açıdan düşük viskozitesi olan sıvının özelliklerini taşır.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189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Bu özelliği ile hastanın aletin içine sokulan </a:t>
            </a:r>
            <a:r>
              <a:rPr lang="tr-TR" dirty="0" err="1" smtClean="0"/>
              <a:t>ekstremite</a:t>
            </a:r>
            <a:r>
              <a:rPr lang="tr-TR" dirty="0" smtClean="0"/>
              <a:t> ağırlığını daha az hissetmesine neden olur ve ortam içinde egzersiz yapmak daha kolay hale gelir.</a:t>
            </a:r>
          </a:p>
          <a:p>
            <a:endParaRPr lang="tr-TR" dirty="0"/>
          </a:p>
          <a:p>
            <a:r>
              <a:rPr lang="tr-TR" dirty="0" err="1" smtClean="0"/>
              <a:t>Fluidoterapi</a:t>
            </a:r>
            <a:r>
              <a:rPr lang="tr-TR" dirty="0" smtClean="0"/>
              <a:t> aletlerinde doğal organik selülozdan elde edilen </a:t>
            </a:r>
            <a:r>
              <a:rPr lang="tr-TR" dirty="0" err="1" smtClean="0"/>
              <a:t>Cellex</a:t>
            </a:r>
            <a:r>
              <a:rPr lang="tr-TR" dirty="0" smtClean="0"/>
              <a:t> maddesi kullanılır.</a:t>
            </a:r>
          </a:p>
        </p:txBody>
      </p:sp>
    </p:spTree>
    <p:extLst>
      <p:ext uri="{BB962C8B-B14F-4D97-AF65-F5344CB8AC3E}">
        <p14:creationId xmlns:p14="http://schemas.microsoft.com/office/powerpoint/2010/main" val="405830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Katı partiküllerin hareketi ve kabarcıkların oluşması ortamdaki alçak basınçlı </a:t>
            </a:r>
            <a:r>
              <a:rPr lang="tr-TR" dirty="0" err="1" smtClean="0"/>
              <a:t>ossilasyonlara</a:t>
            </a:r>
            <a:r>
              <a:rPr lang="tr-TR" dirty="0" smtClean="0"/>
              <a:t> bağlıdır.</a:t>
            </a:r>
          </a:p>
          <a:p>
            <a:endParaRPr lang="tr-TR" dirty="0"/>
          </a:p>
          <a:p>
            <a:r>
              <a:rPr lang="tr-TR" dirty="0" smtClean="0"/>
              <a:t>Bu şekilde partiküllerin havada süspansiyonu sağlanarak vücut sıvılarını </a:t>
            </a:r>
            <a:r>
              <a:rPr lang="tr-TR" dirty="0" err="1" smtClean="0"/>
              <a:t>pompalayıcı</a:t>
            </a:r>
            <a:r>
              <a:rPr lang="tr-TR" dirty="0" smtClean="0"/>
              <a:t>, ödemi azaltıcı etki oluşturulur.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524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Fizyolojik Etkileri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Fluidoterapinin</a:t>
            </a:r>
            <a:r>
              <a:rPr lang="tr-TR" dirty="0" smtClean="0"/>
              <a:t> en önemli fizyolojik etkisi kan akımı ve sıcaklığın önemli oranda artışı ile meydana gelir.</a:t>
            </a:r>
          </a:p>
          <a:p>
            <a:endParaRPr lang="tr-TR" dirty="0"/>
          </a:p>
          <a:p>
            <a:r>
              <a:rPr lang="tr-TR" dirty="0" smtClean="0"/>
              <a:t>Çalışmalar </a:t>
            </a:r>
            <a:r>
              <a:rPr lang="tr-TR" dirty="0" err="1" smtClean="0"/>
              <a:t>fluidoterapi</a:t>
            </a:r>
            <a:r>
              <a:rPr lang="tr-TR" dirty="0" smtClean="0"/>
              <a:t> ile sağlanan ısı transferinin parafin ve girdap banyosundan daha etkili olduğunu göstermektedir.</a:t>
            </a:r>
          </a:p>
          <a:p>
            <a:endParaRPr lang="tr-TR" dirty="0"/>
          </a:p>
          <a:p>
            <a:r>
              <a:rPr lang="tr-TR" dirty="0" err="1" smtClean="0"/>
              <a:t>Amputasyon</a:t>
            </a:r>
            <a:r>
              <a:rPr lang="tr-TR" dirty="0" smtClean="0"/>
              <a:t> sonrasında güdükte oluşan </a:t>
            </a:r>
            <a:r>
              <a:rPr lang="tr-TR" dirty="0" err="1" smtClean="0"/>
              <a:t>hipersensiviteyi</a:t>
            </a:r>
            <a:r>
              <a:rPr lang="tr-TR" dirty="0" smtClean="0"/>
              <a:t> azaltmak için de kullanılabilir.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437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Kullanım Alanları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Ağrılı durumlar</a:t>
            </a:r>
          </a:p>
          <a:p>
            <a:r>
              <a:rPr lang="tr-TR" dirty="0" smtClean="0"/>
              <a:t>Dolaşım yetersizlikleri</a:t>
            </a:r>
          </a:p>
          <a:p>
            <a:r>
              <a:rPr lang="tr-TR" dirty="0" err="1" smtClean="0"/>
              <a:t>Artritik</a:t>
            </a:r>
            <a:r>
              <a:rPr lang="tr-TR" dirty="0" smtClean="0"/>
              <a:t> durumlar</a:t>
            </a:r>
          </a:p>
          <a:p>
            <a:r>
              <a:rPr lang="tr-TR" dirty="0" smtClean="0"/>
              <a:t>Yaraların tedavisinde</a:t>
            </a:r>
          </a:p>
          <a:p>
            <a:r>
              <a:rPr lang="tr-TR" dirty="0" smtClean="0"/>
              <a:t>Ödemin azaltılmasında</a:t>
            </a:r>
          </a:p>
          <a:p>
            <a:r>
              <a:rPr lang="tr-TR" dirty="0" smtClean="0"/>
              <a:t>Çeşitli spor yaralanmaları</a:t>
            </a:r>
          </a:p>
          <a:p>
            <a:r>
              <a:rPr lang="tr-TR" dirty="0" err="1" smtClean="0"/>
              <a:t>Tenosinovit</a:t>
            </a:r>
            <a:endParaRPr lang="tr-TR" dirty="0" smtClean="0"/>
          </a:p>
          <a:p>
            <a:r>
              <a:rPr lang="tr-TR" dirty="0" err="1" smtClean="0"/>
              <a:t>Sudeck</a:t>
            </a:r>
            <a:r>
              <a:rPr lang="tr-TR" dirty="0" smtClean="0"/>
              <a:t> </a:t>
            </a:r>
            <a:r>
              <a:rPr lang="tr-TR" dirty="0" err="1" smtClean="0"/>
              <a:t>atrofisi</a:t>
            </a:r>
            <a:endParaRPr lang="tr-TR" dirty="0" smtClean="0"/>
          </a:p>
          <a:p>
            <a:r>
              <a:rPr lang="tr-TR" dirty="0" smtClean="0"/>
              <a:t>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888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539</Words>
  <Application>Microsoft Office PowerPoint</Application>
  <PresentationFormat>Geniş ekran</PresentationFormat>
  <Paragraphs>86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Teması</vt:lpstr>
      <vt:lpstr>FLUİDOTERAPİ</vt:lpstr>
      <vt:lpstr>PowerPoint Sunusu</vt:lpstr>
      <vt:lpstr>Tedavi Edici Etkileri</vt:lpstr>
      <vt:lpstr>PowerPoint Sunusu</vt:lpstr>
      <vt:lpstr>Fiziksel Özellikleri</vt:lpstr>
      <vt:lpstr>PowerPoint Sunusu</vt:lpstr>
      <vt:lpstr>PowerPoint Sunusu</vt:lpstr>
      <vt:lpstr>Fizyolojik Etkileri</vt:lpstr>
      <vt:lpstr>Kullanım Alanları</vt:lpstr>
      <vt:lpstr>Uygulama </vt:lpstr>
      <vt:lpstr>PowerPoint Sunusu</vt:lpstr>
      <vt:lpstr>Tedavi Örnekleri</vt:lpstr>
      <vt:lpstr>PowerPoint Sunusu</vt:lpstr>
      <vt:lpstr>PowerPoint Sunusu</vt:lpstr>
      <vt:lpstr>Kontraendikasyonlar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FLUİDOTERAPİ</dc:title>
  <dc:creator>sas</dc:creator>
  <cp:lastModifiedBy>Windows Kullanıcısı</cp:lastModifiedBy>
  <cp:revision>14</cp:revision>
  <dcterms:created xsi:type="dcterms:W3CDTF">2019-09-30T20:18:02Z</dcterms:created>
  <dcterms:modified xsi:type="dcterms:W3CDTF">2020-04-26T12:47:42Z</dcterms:modified>
</cp:coreProperties>
</file>