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304" r:id="rId3"/>
    <p:sldId id="257" r:id="rId4"/>
    <p:sldId id="258" r:id="rId5"/>
    <p:sldId id="259" r:id="rId6"/>
  </p:sldIdLst>
  <p:sldSz cx="9144000" cy="6858000" type="screen4x3"/>
  <p:notesSz cx="6858000" cy="9144000"/>
  <p:defaultTextStyle>
    <a:lvl1pPr defTabSz="457200">
      <a:defRPr>
        <a:uFill>
          <a:solidFill/>
        </a:uFill>
        <a:latin typeface="Trebuchet MS"/>
        <a:ea typeface="Trebuchet MS"/>
        <a:cs typeface="Trebuchet MS"/>
        <a:sym typeface="Trebuchet MS"/>
      </a:defRPr>
    </a:lvl1pPr>
    <a:lvl2pPr indent="457200" defTabSz="457200">
      <a:defRPr>
        <a:uFill>
          <a:solidFill/>
        </a:uFill>
        <a:latin typeface="Trebuchet MS"/>
        <a:ea typeface="Trebuchet MS"/>
        <a:cs typeface="Trebuchet MS"/>
        <a:sym typeface="Trebuchet MS"/>
      </a:defRPr>
    </a:lvl2pPr>
    <a:lvl3pPr indent="914400" defTabSz="457200">
      <a:defRPr>
        <a:uFill>
          <a:solidFill/>
        </a:uFill>
        <a:latin typeface="Trebuchet MS"/>
        <a:ea typeface="Trebuchet MS"/>
        <a:cs typeface="Trebuchet MS"/>
        <a:sym typeface="Trebuchet MS"/>
      </a:defRPr>
    </a:lvl3pPr>
    <a:lvl4pPr indent="1371600" defTabSz="457200">
      <a:defRPr>
        <a:uFill>
          <a:solidFill/>
        </a:uFill>
        <a:latin typeface="Trebuchet MS"/>
        <a:ea typeface="Trebuchet MS"/>
        <a:cs typeface="Trebuchet MS"/>
        <a:sym typeface="Trebuchet MS"/>
      </a:defRPr>
    </a:lvl4pPr>
    <a:lvl5pPr indent="1828800" defTabSz="457200">
      <a:defRPr>
        <a:uFill>
          <a:solidFill/>
        </a:uFill>
        <a:latin typeface="Trebuchet MS"/>
        <a:ea typeface="Trebuchet MS"/>
        <a:cs typeface="Trebuchet MS"/>
        <a:sym typeface="Trebuchet MS"/>
      </a:defRPr>
    </a:lvl5pPr>
    <a:lvl6pPr indent="2286000" defTabSz="457200">
      <a:defRPr>
        <a:uFill>
          <a:solidFill/>
        </a:uFill>
        <a:latin typeface="Trebuchet MS"/>
        <a:ea typeface="Trebuchet MS"/>
        <a:cs typeface="Trebuchet MS"/>
        <a:sym typeface="Trebuchet MS"/>
      </a:defRPr>
    </a:lvl6pPr>
    <a:lvl7pPr indent="2743200" defTabSz="457200">
      <a:defRPr>
        <a:uFill>
          <a:solidFill/>
        </a:uFill>
        <a:latin typeface="Trebuchet MS"/>
        <a:ea typeface="Trebuchet MS"/>
        <a:cs typeface="Trebuchet MS"/>
        <a:sym typeface="Trebuchet MS"/>
      </a:defRPr>
    </a:lvl7pPr>
    <a:lvl8pPr indent="3200400" defTabSz="457200">
      <a:defRPr>
        <a:uFill>
          <a:solidFill/>
        </a:uFill>
        <a:latin typeface="Trebuchet MS"/>
        <a:ea typeface="Trebuchet MS"/>
        <a:cs typeface="Trebuchet MS"/>
        <a:sym typeface="Trebuchet MS"/>
      </a:defRPr>
    </a:lvl8pPr>
    <a:lvl9pPr indent="3657600" defTabSz="457200">
      <a:defRPr>
        <a:uFill>
          <a:solidFill/>
        </a:uFill>
        <a:latin typeface="Trebuchet MS"/>
        <a:ea typeface="Trebuchet MS"/>
        <a:cs typeface="Trebuchet MS"/>
        <a:sym typeface="Trebuchet M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CE5FE"/>
          </a:solidFill>
        </a:fill>
      </a:tcStyle>
    </a:wholeTbl>
    <a:band2H>
      <a:tcTxStyle/>
      <a:tcStyle>
        <a:tcBdr/>
        <a:fill>
          <a:solidFill>
            <a:srgbClr val="E7F2FF"/>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31B6FD"/>
          </a:solidFill>
        </a:fill>
      </a:tcStyle>
    </a:firstRow>
  </a:tblStyle>
  <a:tblStyle styleId="{C7B018BB-80A7-4F77-B60F-C8B233D01FF8}"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EED5"/>
          </a:solidFill>
        </a:fill>
      </a:tcStyle>
    </a:wholeTbl>
    <a:band2H>
      <a:tcTxStyle/>
      <a:tcStyle>
        <a:tcBdr/>
        <a:fill>
          <a:solidFill>
            <a:srgbClr val="E9F6EB"/>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BD078"/>
          </a:solidFill>
        </a:fill>
      </a:tcStyle>
    </a:firstRow>
  </a:tblStyle>
  <a:tblStyle styleId="{EEE7283C-3CF3-47DC-8721-378D4A62B228}"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F3F1"/>
          </a:solidFill>
        </a:fill>
      </a:tcStyle>
    </a:wholeTbl>
    <a:band2H>
      <a:tcTxStyle/>
      <a:tcStyle>
        <a:tcBdr/>
        <a:fill>
          <a:solidFill>
            <a:srgbClr val="E6F9F8"/>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5E0DB"/>
          </a:solidFill>
        </a:fill>
      </a:tcStyle>
    </a:firstRow>
  </a:tblStyle>
  <a:tblStyle styleId="{CF821DB8-F4EB-4A41-A1BA-3FCAFE7338EE}" styleName="">
    <a:tblBg/>
    <a:wholeTbl>
      <a:tcTxStyle b="on" i="on">
        <a:font>
          <a:latin typeface="Trebuchet MS"/>
          <a:ea typeface="Trebuchet MS"/>
          <a:cs typeface="Trebuchet MS"/>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Trebuchet MS"/>
          <a:ea typeface="Trebuchet MS"/>
          <a:cs typeface="Trebuchet MS"/>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1B6FD"/>
          </a:solidFill>
        </a:fill>
      </a:tcStyle>
    </a:firstCol>
    <a:lastRow>
      <a:tcTxStyle b="on" i="on">
        <a:font>
          <a:latin typeface="Trebuchet MS"/>
          <a:ea typeface="Trebuchet MS"/>
          <a:cs typeface="Trebuchet MS"/>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n">
        <a:font>
          <a:latin typeface="Trebuchet MS"/>
          <a:ea typeface="Trebuchet MS"/>
          <a:cs typeface="Trebuchet MS"/>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31B6FD"/>
          </a:solidFill>
        </a:fill>
      </a:tcStyle>
    </a:firstRow>
  </a:tblStyle>
  <a:tblStyle styleId="{33BA23B1-9221-436E-865A-0063620EA4FD}" styleName="">
    <a:tblBg/>
    <a:wholeTbl>
      <a:tcTxStyle b="on" i="on">
        <a:font>
          <a:latin typeface="Trebuchet MS"/>
          <a:ea typeface="Trebuchet MS"/>
          <a:cs typeface="Trebuchet MS"/>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firstCol>
    <a:la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lastRow>
    <a:firstRow>
      <a:tcTxStyle b="on" i="on">
        <a:font>
          <a:latin typeface="Trebuchet MS"/>
          <a:ea typeface="Trebuchet MS"/>
          <a:cs typeface="Trebuchet MS"/>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fill>
      </a:tcStyle>
    </a:firstRow>
  </a:tblStyle>
  <a:tblStyle styleId="{2708684C-4D16-4618-839F-0558EEFCDFE6}" styleName="">
    <a:tblBg/>
    <a:wholeTbl>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n">
        <a:font>
          <a:latin typeface="Trebuchet MS"/>
          <a:ea typeface="Trebuchet MS"/>
          <a:cs typeface="Trebuchet MS"/>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112"/>
  </p:normalViewPr>
  <p:slideViewPr>
    <p:cSldViewPr snapToGrid="0" snapToObjects="1">
      <p:cViewPr>
        <p:scale>
          <a:sx n="76" d="100"/>
          <a:sy n="76" d="100"/>
        </p:scale>
        <p:origin x="520"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4" name="Shape 94"/>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95" name="Shape 95"/>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690103965"/>
      </p:ext>
    </p:extLst>
  </p:cSld>
  <p:clrMap bg1="lt1" tx1="dk1" bg2="lt2" tx2="dk2" accent1="accent1" accent2="accent2" accent3="accent3" accent4="accent4" accent5="accent5" accent6="accent6" hlink="hlink" folHlink="folHlink"/>
  <p:notesStyle>
    <a:lvl1pPr defTabSz="457200">
      <a:lnSpc>
        <a:spcPct val="125000"/>
      </a:lnSpc>
      <a:defRPr sz="2400">
        <a:latin typeface="+mj-lt"/>
        <a:ea typeface="+mj-ea"/>
        <a:cs typeface="+mj-cs"/>
        <a:sym typeface="Avenir Roman"/>
      </a:defRPr>
    </a:lvl1pPr>
    <a:lvl2pPr indent="228600" defTabSz="457200">
      <a:lnSpc>
        <a:spcPct val="125000"/>
      </a:lnSpc>
      <a:defRPr sz="2400">
        <a:latin typeface="+mj-lt"/>
        <a:ea typeface="+mj-ea"/>
        <a:cs typeface="+mj-cs"/>
        <a:sym typeface="Avenir Roman"/>
      </a:defRPr>
    </a:lvl2pPr>
    <a:lvl3pPr indent="457200" defTabSz="457200">
      <a:lnSpc>
        <a:spcPct val="125000"/>
      </a:lnSpc>
      <a:defRPr sz="2400">
        <a:latin typeface="+mj-lt"/>
        <a:ea typeface="+mj-ea"/>
        <a:cs typeface="+mj-cs"/>
        <a:sym typeface="Avenir Roman"/>
      </a:defRPr>
    </a:lvl3pPr>
    <a:lvl4pPr indent="685800" defTabSz="457200">
      <a:lnSpc>
        <a:spcPct val="125000"/>
      </a:lnSpc>
      <a:defRPr sz="2400">
        <a:latin typeface="+mj-lt"/>
        <a:ea typeface="+mj-ea"/>
        <a:cs typeface="+mj-cs"/>
        <a:sym typeface="Avenir Roman"/>
      </a:defRPr>
    </a:lvl4pPr>
    <a:lvl5pPr indent="914400" defTabSz="457200">
      <a:lnSpc>
        <a:spcPct val="125000"/>
      </a:lnSpc>
      <a:defRPr sz="2400">
        <a:latin typeface="+mj-lt"/>
        <a:ea typeface="+mj-ea"/>
        <a:cs typeface="+mj-cs"/>
        <a:sym typeface="Avenir Roman"/>
      </a:defRPr>
    </a:lvl5pPr>
    <a:lvl6pPr indent="1143000" defTabSz="457200">
      <a:lnSpc>
        <a:spcPct val="125000"/>
      </a:lnSpc>
      <a:defRPr sz="2400">
        <a:latin typeface="+mj-lt"/>
        <a:ea typeface="+mj-ea"/>
        <a:cs typeface="+mj-cs"/>
        <a:sym typeface="Avenir Roman"/>
      </a:defRPr>
    </a:lvl6pPr>
    <a:lvl7pPr indent="1371600" defTabSz="457200">
      <a:lnSpc>
        <a:spcPct val="125000"/>
      </a:lnSpc>
      <a:defRPr sz="2400">
        <a:latin typeface="+mj-lt"/>
        <a:ea typeface="+mj-ea"/>
        <a:cs typeface="+mj-cs"/>
        <a:sym typeface="Avenir Roman"/>
      </a:defRPr>
    </a:lvl7pPr>
    <a:lvl8pPr indent="1600200" defTabSz="457200">
      <a:lnSpc>
        <a:spcPct val="125000"/>
      </a:lnSpc>
      <a:defRPr sz="2400">
        <a:latin typeface="+mj-lt"/>
        <a:ea typeface="+mj-ea"/>
        <a:cs typeface="+mj-cs"/>
        <a:sym typeface="Avenir Roman"/>
      </a:defRPr>
    </a:lvl8pPr>
    <a:lvl9pPr indent="1828800" defTabSz="457200">
      <a:lnSpc>
        <a:spcPct val="125000"/>
      </a:lnSpc>
      <a:defRPr sz="2400">
        <a:latin typeface="+mj-lt"/>
        <a:ea typeface="+mj-ea"/>
        <a:cs typeface="+mj-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Default - Title Slide">
    <p:spTree>
      <p:nvGrpSpPr>
        <p:cNvPr id="1" name=""/>
        <p:cNvGrpSpPr/>
        <p:nvPr/>
      </p:nvGrpSpPr>
      <p:grpSpPr>
        <a:xfrm>
          <a:off x="0" y="0"/>
          <a:ext cx="0" cy="0"/>
          <a:chOff x="0" y="0"/>
          <a:chExt cx="0" cy="0"/>
        </a:xfrm>
      </p:grpSpPr>
      <p:sp>
        <p:nvSpPr>
          <p:cNvPr id="13" name="Shape 13"/>
          <p:cNvSpPr/>
          <p:nvPr/>
        </p:nvSpPr>
        <p:spPr>
          <a:xfrm>
            <a:off x="228600" y="228600"/>
            <a:ext cx="8695944" cy="6035041"/>
          </a:xfrm>
          <a:prstGeom prst="roundRect">
            <a:avLst>
              <a:gd name="adj" fmla="val 1272"/>
            </a:avLst>
          </a:prstGeom>
          <a:gradFill>
            <a:gsLst>
              <a:gs pos="0">
                <a:srgbClr val="0293E0"/>
              </a:gs>
              <a:gs pos="10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19" name="Group 19"/>
          <p:cNvGrpSpPr/>
          <p:nvPr/>
        </p:nvGrpSpPr>
        <p:grpSpPr>
          <a:xfrm>
            <a:off x="211665" y="5353963"/>
            <a:ext cx="8723378" cy="1331581"/>
            <a:chOff x="0" y="0"/>
            <a:chExt cx="8723376" cy="1331579"/>
          </a:xfrm>
        </p:grpSpPr>
        <p:sp>
          <p:nvSpPr>
            <p:cNvPr id="14" name="Shape 14"/>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15" name="Shape 15"/>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16" name="Shape 16"/>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17" name="Shape 17"/>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18" name="Shape 18"/>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20" name="Shape 20"/>
          <p:cNvSpPr>
            <a:spLocks noGrp="1"/>
          </p:cNvSpPr>
          <p:nvPr>
            <p:ph type="title"/>
          </p:nvPr>
        </p:nvSpPr>
        <p:spPr>
          <a:xfrm>
            <a:off x="685800" y="0"/>
            <a:ext cx="7772400" cy="3380309"/>
          </a:xfrm>
          <a:prstGeom prst="rect">
            <a:avLst/>
          </a:prstGeom>
        </p:spPr>
        <p:txBody>
          <a:bodyPr anchor="b"/>
          <a:lstStyle/>
          <a:p>
            <a:pPr lvl="0">
              <a:defRPr sz="1800">
                <a:solidFill>
                  <a:srgbClr val="000000"/>
                </a:solidFill>
                <a:uFillTx/>
              </a:defRPr>
            </a:pPr>
            <a:r>
              <a:rPr sz="4400">
                <a:solidFill>
                  <a:srgbClr val="FFFFFF"/>
                </a:solidFill>
                <a:uFill>
                  <a:solidFill>
                    <a:srgbClr val="FFFFFF"/>
                  </a:solidFill>
                </a:uFill>
              </a:rPr>
              <a:t>Başlık Metni</a:t>
            </a:r>
          </a:p>
        </p:txBody>
      </p:sp>
      <p:sp>
        <p:nvSpPr>
          <p:cNvPr id="21" name="Shape 21"/>
          <p:cNvSpPr>
            <a:spLocks noGrp="1"/>
          </p:cNvSpPr>
          <p:nvPr>
            <p:ph type="body" idx="1"/>
          </p:nvPr>
        </p:nvSpPr>
        <p:spPr>
          <a:xfrm>
            <a:off x="1371600" y="3556001"/>
            <a:ext cx="6400800" cy="3187701"/>
          </a:xfrm>
          <a:prstGeom prst="rect">
            <a:avLst/>
          </a:prstGeom>
        </p:spPr>
        <p:txBody>
          <a:bodyPr anchor="t"/>
          <a:lstStyle>
            <a:lvl1pPr marL="0" indent="0" algn="ctr">
              <a:spcBef>
                <a:spcPts val="400"/>
              </a:spcBef>
              <a:buClrTx/>
              <a:buSzTx/>
              <a:buFontTx/>
              <a:buNone/>
              <a:defRPr sz="2000">
                <a:solidFill>
                  <a:srgbClr val="FFFFFF"/>
                </a:solidFill>
                <a:uFill>
                  <a:solidFill>
                    <a:srgbClr val="FFFFFF"/>
                  </a:solidFill>
                </a:uFill>
              </a:defRPr>
            </a:lvl1pPr>
            <a:lvl2pPr marL="0" indent="457200" algn="ctr">
              <a:spcBef>
                <a:spcPts val="400"/>
              </a:spcBef>
              <a:buClrTx/>
              <a:buSzTx/>
              <a:buFontTx/>
              <a:buNone/>
              <a:defRPr sz="2000">
                <a:solidFill>
                  <a:srgbClr val="FFFFFF"/>
                </a:solidFill>
                <a:uFill>
                  <a:solidFill>
                    <a:srgbClr val="FFFFFF"/>
                  </a:solidFill>
                </a:uFill>
              </a:defRPr>
            </a:lvl2pPr>
            <a:lvl3pPr marL="0" indent="914400" algn="ctr">
              <a:spcBef>
                <a:spcPts val="400"/>
              </a:spcBef>
              <a:buClrTx/>
              <a:buSzTx/>
              <a:buFontTx/>
              <a:buNone/>
              <a:defRPr sz="2000">
                <a:solidFill>
                  <a:srgbClr val="FFFFFF"/>
                </a:solidFill>
                <a:uFill>
                  <a:solidFill>
                    <a:srgbClr val="FFFFFF"/>
                  </a:solidFill>
                </a:uFill>
              </a:defRPr>
            </a:lvl3pPr>
            <a:lvl4pPr marL="0" indent="1371600" algn="ctr">
              <a:spcBef>
                <a:spcPts val="400"/>
              </a:spcBef>
              <a:buClrTx/>
              <a:buSzTx/>
              <a:buFontTx/>
              <a:buNone/>
              <a:defRPr sz="2000">
                <a:solidFill>
                  <a:srgbClr val="FFFFFF"/>
                </a:solidFill>
                <a:uFill>
                  <a:solidFill>
                    <a:srgbClr val="FFFFFF"/>
                  </a:solidFill>
                </a:uFill>
              </a:defRPr>
            </a:lvl4pPr>
            <a:lvl5pPr marL="0" indent="1828800" algn="ctr">
              <a:spcBef>
                <a:spcPts val="400"/>
              </a:spcBef>
              <a:buClrTx/>
              <a:buSzTx/>
              <a:buFontTx/>
              <a:buNone/>
              <a:defRPr sz="2000">
                <a:solidFill>
                  <a:srgbClr val="FFFFFF"/>
                </a:solidFill>
                <a:uFill>
                  <a:solidFill>
                    <a:srgbClr val="FFFFFF"/>
                  </a:solidFill>
                </a:uFill>
              </a:defRPr>
            </a:lvl5pPr>
          </a:lstStyle>
          <a:p>
            <a:pPr lvl="0">
              <a:defRPr sz="1800">
                <a:solidFill>
                  <a:srgbClr val="000000"/>
                </a:solidFill>
                <a:uFillTx/>
              </a:defRPr>
            </a:pPr>
            <a:r>
              <a:rPr sz="2000">
                <a:solidFill>
                  <a:srgbClr val="FFFFFF"/>
                </a:solidFill>
                <a:uFill>
                  <a:solidFill>
                    <a:srgbClr val="FFFFFF"/>
                  </a:solidFill>
                </a:uFill>
              </a:rPr>
              <a:t>Gövde Düzeyi Bir</a:t>
            </a:r>
          </a:p>
          <a:p>
            <a:pPr lvl="1">
              <a:defRPr sz="1800">
                <a:solidFill>
                  <a:srgbClr val="000000"/>
                </a:solidFill>
                <a:uFillTx/>
              </a:defRPr>
            </a:pPr>
            <a:r>
              <a:rPr sz="2000">
                <a:solidFill>
                  <a:srgbClr val="FFFFFF"/>
                </a:solidFill>
                <a:uFill>
                  <a:solidFill>
                    <a:srgbClr val="FFFFFF"/>
                  </a:solidFill>
                </a:uFill>
              </a:rPr>
              <a:t>Gövde Düzeyi İki</a:t>
            </a:r>
          </a:p>
          <a:p>
            <a:pPr lvl="2">
              <a:defRPr sz="1800">
                <a:solidFill>
                  <a:srgbClr val="000000"/>
                </a:solidFill>
                <a:uFillTx/>
              </a:defRPr>
            </a:pPr>
            <a:r>
              <a:rPr sz="2000">
                <a:solidFill>
                  <a:srgbClr val="FFFFFF"/>
                </a:solidFill>
                <a:uFill>
                  <a:solidFill>
                    <a:srgbClr val="FFFFFF"/>
                  </a:solidFill>
                </a:uFill>
              </a:rPr>
              <a:t>Gövde Düzeyi Üç</a:t>
            </a:r>
          </a:p>
          <a:p>
            <a:pPr lvl="3">
              <a:defRPr sz="1800">
                <a:solidFill>
                  <a:srgbClr val="000000"/>
                </a:solidFill>
                <a:uFillTx/>
              </a:defRPr>
            </a:pPr>
            <a:r>
              <a:rPr sz="2000">
                <a:solidFill>
                  <a:srgbClr val="FFFFFF"/>
                </a:solidFill>
                <a:uFill>
                  <a:solidFill>
                    <a:srgbClr val="FFFFFF"/>
                  </a:solidFill>
                </a:uFill>
              </a:rPr>
              <a:t>Gövde Düzeyi Dört</a:t>
            </a:r>
          </a:p>
          <a:p>
            <a:pPr lvl="4">
              <a:defRPr sz="1800">
                <a:solidFill>
                  <a:srgbClr val="000000"/>
                </a:solidFill>
                <a:uFillTx/>
              </a:defRPr>
            </a:pPr>
            <a:r>
              <a:rPr sz="2000">
                <a:solidFill>
                  <a:srgbClr val="FFFFFF"/>
                </a:solidFill>
                <a:uFill>
                  <a:solidFill>
                    <a:srgbClr val="FFFFFF"/>
                  </a:solidFill>
                </a:uFill>
              </a:rPr>
              <a:t>Gövde Düzeyi Beş</a:t>
            </a:r>
          </a:p>
        </p:txBody>
      </p:sp>
      <p:sp>
        <p:nvSpPr>
          <p:cNvPr id="22" name="Shape 2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Default - Title and Vertical Text">
    <p:spTree>
      <p:nvGrpSpPr>
        <p:cNvPr id="1" name=""/>
        <p:cNvGrpSpPr/>
        <p:nvPr/>
      </p:nvGrpSpPr>
      <p:grpSpPr>
        <a:xfrm>
          <a:off x="0" y="0"/>
          <a:ext cx="0" cy="0"/>
          <a:chOff x="0" y="0"/>
          <a:chExt cx="0" cy="0"/>
        </a:xfrm>
      </p:grpSpPr>
      <p:sp>
        <p:nvSpPr>
          <p:cNvPr id="80" name="Shape 80"/>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81" name="Shape 81"/>
          <p:cNvSpPr>
            <a:spLocks noGrp="1"/>
          </p:cNvSpPr>
          <p:nvPr>
            <p:ph type="body" idx="1"/>
          </p:nvPr>
        </p:nvSpPr>
        <p:spPr>
          <a:prstGeom prst="rect">
            <a:avLst/>
          </a:prstGeom>
        </p:spPr>
        <p:txBody>
          <a:body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82" name="Shape 8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Default - Vertical Title and Text">
    <p:spTree>
      <p:nvGrpSpPr>
        <p:cNvPr id="1" name=""/>
        <p:cNvGrpSpPr/>
        <p:nvPr/>
      </p:nvGrpSpPr>
      <p:grpSpPr>
        <a:xfrm>
          <a:off x="0" y="0"/>
          <a:ext cx="0" cy="0"/>
          <a:chOff x="0" y="0"/>
          <a:chExt cx="0" cy="0"/>
        </a:xfrm>
      </p:grpSpPr>
      <p:sp>
        <p:nvSpPr>
          <p:cNvPr id="84" name="Shape 84"/>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85" name="Shape 85"/>
          <p:cNvSpPr>
            <a:spLocks noGrp="1"/>
          </p:cNvSpPr>
          <p:nvPr>
            <p:ph type="sldNum" sz="quarter" idx="2"/>
          </p:nvPr>
        </p:nvSpPr>
        <p:spPr>
          <a:prstGeom prst="rect">
            <a:avLst/>
          </a:prstGeom>
        </p:spPr>
        <p:txBody>
          <a:bodyPr/>
          <a:lstStyle/>
          <a:p>
            <a:pPr lvl="0"/>
            <a:fld id="{86CB4B4D-7CA3-9044-876B-883B54F8677D}" type="slidenum">
              <a:t>‹#›</a:t>
            </a:fld>
            <a:endParaRPr/>
          </a:p>
        </p:txBody>
      </p:sp>
      <p:grpSp>
        <p:nvGrpSpPr>
          <p:cNvPr id="91" name="Group 91"/>
          <p:cNvGrpSpPr/>
          <p:nvPr/>
        </p:nvGrpSpPr>
        <p:grpSpPr>
          <a:xfrm>
            <a:off x="211665" y="714190"/>
            <a:ext cx="8723378" cy="1331581"/>
            <a:chOff x="0" y="0"/>
            <a:chExt cx="8723376" cy="1331579"/>
          </a:xfrm>
        </p:grpSpPr>
        <p:sp>
          <p:nvSpPr>
            <p:cNvPr id="86" name="Shape 86"/>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87" name="Shape 87"/>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88" name="Shape 88"/>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89" name="Shape 89"/>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90" name="Shape 90"/>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92" name="Shape 92"/>
          <p:cNvSpPr>
            <a:spLocks noGrp="1"/>
          </p:cNvSpPr>
          <p:nvPr>
            <p:ph type="title"/>
          </p:nvPr>
        </p:nvSpPr>
        <p:spPr>
          <a:xfrm>
            <a:off x="6629400" y="590550"/>
            <a:ext cx="2057400" cy="6201834"/>
          </a:xfrm>
          <a:prstGeom prst="rect">
            <a:avLst/>
          </a:prstGeom>
        </p:spPr>
        <p:txBody>
          <a:bodyPr/>
          <a:lstStyle>
            <a:lvl1pPr algn="l">
              <a:defRPr>
                <a:solidFill>
                  <a:srgbClr val="073E87"/>
                </a:solidFill>
                <a:uFill>
                  <a:solidFill>
                    <a:srgbClr val="073E87"/>
                  </a:solidFill>
                </a:uFill>
              </a:defRPr>
            </a:lvl1pPr>
          </a:lstStyle>
          <a:p>
            <a:pPr lvl="0">
              <a:defRPr sz="1800">
                <a:solidFill>
                  <a:srgbClr val="000000"/>
                </a:solidFill>
                <a:uFillTx/>
              </a:defRPr>
            </a:pPr>
            <a:r>
              <a:rPr sz="4400">
                <a:solidFill>
                  <a:srgbClr val="073E87"/>
                </a:solidFill>
                <a:uFill>
                  <a:solidFill>
                    <a:srgbClr val="073E87"/>
                  </a:solidFill>
                </a:uFill>
              </a:rPr>
              <a:t>Başlık Metni</a:t>
            </a:r>
          </a:p>
        </p:txBody>
      </p:sp>
      <p:sp>
        <p:nvSpPr>
          <p:cNvPr id="93" name="Shape 93"/>
          <p:cNvSpPr>
            <a:spLocks noGrp="1"/>
          </p:cNvSpPr>
          <p:nvPr>
            <p:ph type="body" idx="1"/>
          </p:nvPr>
        </p:nvSpPr>
        <p:spPr>
          <a:xfrm>
            <a:off x="457200" y="1447800"/>
            <a:ext cx="6019800" cy="5410200"/>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Default - Title and Content">
    <p:spTree>
      <p:nvGrpSpPr>
        <p:cNvPr id="1" name=""/>
        <p:cNvGrpSpPr/>
        <p:nvPr/>
      </p:nvGrpSpPr>
      <p:grpSpPr>
        <a:xfrm>
          <a:off x="0" y="0"/>
          <a:ext cx="0" cy="0"/>
          <a:chOff x="0" y="0"/>
          <a:chExt cx="0" cy="0"/>
        </a:xfrm>
      </p:grpSpPr>
      <p:sp>
        <p:nvSpPr>
          <p:cNvPr id="24" name="Shape 24"/>
          <p:cNvSpPr>
            <a:spLocks noGrp="1"/>
          </p:cNvSpPr>
          <p:nvPr>
            <p:ph type="body" idx="1"/>
          </p:nvPr>
        </p:nvSpPr>
        <p:spPr>
          <a:xfrm>
            <a:off x="872067" y="2675466"/>
            <a:ext cx="7408334" cy="4182534"/>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25" name="Shape 25"/>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26" name="Shape 26"/>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Default - Section Header">
    <p:spTree>
      <p:nvGrpSpPr>
        <p:cNvPr id="1" name=""/>
        <p:cNvGrpSpPr/>
        <p:nvPr/>
      </p:nvGrpSpPr>
      <p:grpSpPr>
        <a:xfrm>
          <a:off x="0" y="0"/>
          <a:ext cx="0" cy="0"/>
          <a:chOff x="0" y="0"/>
          <a:chExt cx="0" cy="0"/>
        </a:xfrm>
      </p:grpSpPr>
      <p:sp>
        <p:nvSpPr>
          <p:cNvPr id="28" name="Shape 28"/>
          <p:cNvSpPr/>
          <p:nvPr/>
        </p:nvSpPr>
        <p:spPr>
          <a:xfrm>
            <a:off x="228600" y="228600"/>
            <a:ext cx="8695944" cy="4736592"/>
          </a:xfrm>
          <a:prstGeom prst="roundRect">
            <a:avLst>
              <a:gd name="adj" fmla="val 1272"/>
            </a:avLst>
          </a:prstGeom>
          <a:gradFill>
            <a:gsLst>
              <a:gs pos="0">
                <a:srgbClr val="0293E0"/>
              </a:gs>
              <a:gs pos="10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29" name="Shape 29"/>
          <p:cNvSpPr/>
          <p:nvPr/>
        </p:nvSpPr>
        <p:spPr>
          <a:xfrm>
            <a:off x="6047437" y="4203591"/>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7"/>
                </a:lnTo>
                <a:lnTo>
                  <a:pt x="19716" y="1282"/>
                </a:lnTo>
                <a:lnTo>
                  <a:pt x="18774" y="2025"/>
                </a:lnTo>
                <a:lnTo>
                  <a:pt x="17800" y="2767"/>
                </a:lnTo>
                <a:lnTo>
                  <a:pt x="16811" y="3645"/>
                </a:lnTo>
                <a:lnTo>
                  <a:pt x="15789" y="4522"/>
                </a:lnTo>
                <a:lnTo>
                  <a:pt x="14751" y="5535"/>
                </a:lnTo>
                <a:lnTo>
                  <a:pt x="13682" y="6547"/>
                </a:lnTo>
                <a:lnTo>
                  <a:pt x="11750" y="8505"/>
                </a:lnTo>
                <a:lnTo>
                  <a:pt x="9866" y="10260"/>
                </a:lnTo>
                <a:lnTo>
                  <a:pt x="8062" y="11880"/>
                </a:lnTo>
                <a:lnTo>
                  <a:pt x="6322" y="13432"/>
                </a:lnTo>
                <a:lnTo>
                  <a:pt x="4662" y="14782"/>
                </a:lnTo>
                <a:lnTo>
                  <a:pt x="3049" y="15997"/>
                </a:lnTo>
                <a:lnTo>
                  <a:pt x="1501" y="17145"/>
                </a:lnTo>
                <a:lnTo>
                  <a:pt x="0" y="18158"/>
                </a:lnTo>
                <a:lnTo>
                  <a:pt x="1038" y="18765"/>
                </a:lnTo>
                <a:lnTo>
                  <a:pt x="2027" y="19305"/>
                </a:lnTo>
                <a:lnTo>
                  <a:pt x="2985" y="19778"/>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3"/>
                </a:lnTo>
                <a:lnTo>
                  <a:pt x="21600" y="13095"/>
                </a:lnTo>
                <a:lnTo>
                  <a:pt x="21600" y="0"/>
                </a:lnTo>
                <a:lnTo>
                  <a:pt x="21552" y="0"/>
                </a:lnTo>
                <a:close/>
              </a:path>
            </a:pathLst>
          </a:custGeom>
          <a:solidFill>
            <a:srgbClr val="C6E7FC">
              <a:alpha val="29000"/>
            </a:srgbClr>
          </a:solidFill>
          <a:ln w="12700">
            <a:miter lim="400000"/>
          </a:ln>
        </p:spPr>
        <p:txBody>
          <a:bodyPr lIns="0" tIns="0" rIns="0" bIns="0"/>
          <a:lstStyle/>
          <a:p>
            <a:pPr lvl="0"/>
            <a:endParaRPr/>
          </a:p>
        </p:txBody>
      </p:sp>
      <p:sp>
        <p:nvSpPr>
          <p:cNvPr id="30" name="Shape 30"/>
          <p:cNvSpPr/>
          <p:nvPr/>
        </p:nvSpPr>
        <p:spPr>
          <a:xfrm>
            <a:off x="2619319" y="4075290"/>
            <a:ext cx="5544517"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a:miter lim="400000"/>
          </a:ln>
        </p:spPr>
        <p:txBody>
          <a:bodyPr lIns="0" tIns="0" rIns="0" bIns="0"/>
          <a:lstStyle/>
          <a:p>
            <a:pPr lvl="0"/>
            <a:endParaRPr/>
          </a:p>
        </p:txBody>
      </p:sp>
      <p:sp>
        <p:nvSpPr>
          <p:cNvPr id="31" name="Shape 31"/>
          <p:cNvSpPr/>
          <p:nvPr/>
        </p:nvSpPr>
        <p:spPr>
          <a:xfrm>
            <a:off x="2828728" y="4087562"/>
            <a:ext cx="5467980"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ln w="3175">
            <a:solidFill>
              <a:srgbClr val="FFFFFF"/>
            </a:solidFill>
            <a:round/>
          </a:ln>
        </p:spPr>
        <p:txBody>
          <a:bodyPr lIns="0" tIns="0" rIns="0" bIns="0"/>
          <a:lstStyle/>
          <a:p>
            <a:pPr lvl="0"/>
            <a:endParaRPr/>
          </a:p>
        </p:txBody>
      </p:sp>
      <p:sp>
        <p:nvSpPr>
          <p:cNvPr id="32" name="Shape 32"/>
          <p:cNvSpPr/>
          <p:nvPr/>
        </p:nvSpPr>
        <p:spPr>
          <a:xfrm>
            <a:off x="5609488" y="4074174"/>
            <a:ext cx="3308002"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ln w="3175">
            <a:solidFill>
              <a:srgbClr val="FFFFFF"/>
            </a:solidFill>
            <a:round/>
          </a:ln>
        </p:spPr>
        <p:txBody>
          <a:bodyPr lIns="0" tIns="0" rIns="0" bIns="0"/>
          <a:lstStyle/>
          <a:p>
            <a:pPr lvl="0"/>
            <a:endParaRPr/>
          </a:p>
        </p:txBody>
      </p:sp>
      <p:sp>
        <p:nvSpPr>
          <p:cNvPr id="33" name="Shape 33"/>
          <p:cNvSpPr/>
          <p:nvPr/>
        </p:nvSpPr>
        <p:spPr>
          <a:xfrm>
            <a:off x="211665" y="4058554"/>
            <a:ext cx="8723378" cy="1329875"/>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a:miter lim="400000"/>
          </a:ln>
        </p:spPr>
        <p:txBody>
          <a:bodyPr lIns="0" tIns="0" rIns="0" bIns="0"/>
          <a:lstStyle/>
          <a:p>
            <a:pPr lvl="0"/>
            <a:endParaRPr/>
          </a:p>
        </p:txBody>
      </p:sp>
      <p:sp>
        <p:nvSpPr>
          <p:cNvPr id="34" name="Shape 34"/>
          <p:cNvSpPr>
            <a:spLocks noGrp="1"/>
          </p:cNvSpPr>
          <p:nvPr>
            <p:ph type="title"/>
          </p:nvPr>
        </p:nvSpPr>
        <p:spPr>
          <a:xfrm>
            <a:off x="690032" y="2463560"/>
            <a:ext cx="7772401" cy="3238501"/>
          </a:xfrm>
          <a:prstGeom prst="rect">
            <a:avLst/>
          </a:prstGeom>
        </p:spPr>
        <p:txBody>
          <a:bodyPr anchor="t"/>
          <a:lstStyle/>
          <a:p>
            <a:pPr lvl="0">
              <a:defRPr sz="1800">
                <a:solidFill>
                  <a:srgbClr val="000000"/>
                </a:solidFill>
                <a:uFillTx/>
              </a:defRPr>
            </a:pPr>
            <a:r>
              <a:rPr sz="4400">
                <a:solidFill>
                  <a:srgbClr val="FFFFFF"/>
                </a:solidFill>
                <a:uFill>
                  <a:solidFill>
                    <a:srgbClr val="FFFFFF"/>
                  </a:solidFill>
                </a:uFill>
              </a:rPr>
              <a:t>Başlık Metni</a:t>
            </a:r>
          </a:p>
        </p:txBody>
      </p:sp>
      <p:sp>
        <p:nvSpPr>
          <p:cNvPr id="35" name="Shape 35"/>
          <p:cNvSpPr>
            <a:spLocks noGrp="1"/>
          </p:cNvSpPr>
          <p:nvPr>
            <p:ph type="body" idx="1"/>
          </p:nvPr>
        </p:nvSpPr>
        <p:spPr>
          <a:xfrm>
            <a:off x="1367364" y="0"/>
            <a:ext cx="6417735" cy="2377250"/>
          </a:xfrm>
          <a:prstGeom prst="rect">
            <a:avLst/>
          </a:prstGeom>
        </p:spPr>
        <p:txBody>
          <a:bodyPr anchor="b"/>
          <a:lstStyle>
            <a:lvl1pPr marL="0" indent="0" algn="ctr">
              <a:spcBef>
                <a:spcPts val="400"/>
              </a:spcBef>
              <a:buClrTx/>
              <a:buSzTx/>
              <a:buFontTx/>
              <a:buNone/>
              <a:defRPr sz="2000">
                <a:solidFill>
                  <a:srgbClr val="FFFFFF"/>
                </a:solidFill>
                <a:uFill>
                  <a:solidFill>
                    <a:srgbClr val="FFFFFF"/>
                  </a:solidFill>
                </a:uFill>
              </a:defRPr>
            </a:lvl1pPr>
            <a:lvl2pPr marL="0" indent="457200" algn="ctr">
              <a:spcBef>
                <a:spcPts val="400"/>
              </a:spcBef>
              <a:buClrTx/>
              <a:buSzTx/>
              <a:buFontTx/>
              <a:buNone/>
              <a:defRPr sz="2000">
                <a:solidFill>
                  <a:srgbClr val="FFFFFF"/>
                </a:solidFill>
                <a:uFill>
                  <a:solidFill>
                    <a:srgbClr val="FFFFFF"/>
                  </a:solidFill>
                </a:uFill>
              </a:defRPr>
            </a:lvl2pPr>
            <a:lvl3pPr marL="0" indent="914400" algn="ctr">
              <a:spcBef>
                <a:spcPts val="400"/>
              </a:spcBef>
              <a:buClrTx/>
              <a:buSzTx/>
              <a:buFontTx/>
              <a:buNone/>
              <a:defRPr sz="2000">
                <a:solidFill>
                  <a:srgbClr val="FFFFFF"/>
                </a:solidFill>
                <a:uFill>
                  <a:solidFill>
                    <a:srgbClr val="FFFFFF"/>
                  </a:solidFill>
                </a:uFill>
              </a:defRPr>
            </a:lvl3pPr>
            <a:lvl4pPr marL="0" indent="1371600" algn="ctr">
              <a:spcBef>
                <a:spcPts val="400"/>
              </a:spcBef>
              <a:buClrTx/>
              <a:buSzTx/>
              <a:buFontTx/>
              <a:buNone/>
              <a:defRPr sz="2000">
                <a:solidFill>
                  <a:srgbClr val="FFFFFF"/>
                </a:solidFill>
                <a:uFill>
                  <a:solidFill>
                    <a:srgbClr val="FFFFFF"/>
                  </a:solidFill>
                </a:uFill>
              </a:defRPr>
            </a:lvl4pPr>
            <a:lvl5pPr marL="0" indent="1828800" algn="ctr">
              <a:spcBef>
                <a:spcPts val="400"/>
              </a:spcBef>
              <a:buClrTx/>
              <a:buSzTx/>
              <a:buFontTx/>
              <a:buNone/>
              <a:defRPr sz="2000">
                <a:solidFill>
                  <a:srgbClr val="FFFFFF"/>
                </a:solidFill>
                <a:uFill>
                  <a:solidFill>
                    <a:srgbClr val="FFFFFF"/>
                  </a:solidFill>
                </a:uFill>
              </a:defRPr>
            </a:lvl5pPr>
          </a:lstStyle>
          <a:p>
            <a:pPr lvl="0">
              <a:defRPr sz="1800">
                <a:solidFill>
                  <a:srgbClr val="000000"/>
                </a:solidFill>
                <a:uFillTx/>
              </a:defRPr>
            </a:pPr>
            <a:r>
              <a:rPr sz="2000">
                <a:solidFill>
                  <a:srgbClr val="FFFFFF"/>
                </a:solidFill>
                <a:uFill>
                  <a:solidFill>
                    <a:srgbClr val="FFFFFF"/>
                  </a:solidFill>
                </a:uFill>
              </a:rPr>
              <a:t>Gövde Düzeyi Bir</a:t>
            </a:r>
          </a:p>
          <a:p>
            <a:pPr lvl="1">
              <a:defRPr sz="1800">
                <a:solidFill>
                  <a:srgbClr val="000000"/>
                </a:solidFill>
                <a:uFillTx/>
              </a:defRPr>
            </a:pPr>
            <a:r>
              <a:rPr sz="2000">
                <a:solidFill>
                  <a:srgbClr val="FFFFFF"/>
                </a:solidFill>
                <a:uFill>
                  <a:solidFill>
                    <a:srgbClr val="FFFFFF"/>
                  </a:solidFill>
                </a:uFill>
              </a:rPr>
              <a:t>Gövde Düzeyi İki</a:t>
            </a:r>
          </a:p>
          <a:p>
            <a:pPr lvl="2">
              <a:defRPr sz="1800">
                <a:solidFill>
                  <a:srgbClr val="000000"/>
                </a:solidFill>
                <a:uFillTx/>
              </a:defRPr>
            </a:pPr>
            <a:r>
              <a:rPr sz="2000">
                <a:solidFill>
                  <a:srgbClr val="FFFFFF"/>
                </a:solidFill>
                <a:uFill>
                  <a:solidFill>
                    <a:srgbClr val="FFFFFF"/>
                  </a:solidFill>
                </a:uFill>
              </a:rPr>
              <a:t>Gövde Düzeyi Üç</a:t>
            </a:r>
          </a:p>
          <a:p>
            <a:pPr lvl="3">
              <a:defRPr sz="1800">
                <a:solidFill>
                  <a:srgbClr val="000000"/>
                </a:solidFill>
                <a:uFillTx/>
              </a:defRPr>
            </a:pPr>
            <a:r>
              <a:rPr sz="2000">
                <a:solidFill>
                  <a:srgbClr val="FFFFFF"/>
                </a:solidFill>
                <a:uFill>
                  <a:solidFill>
                    <a:srgbClr val="FFFFFF"/>
                  </a:solidFill>
                </a:uFill>
              </a:rPr>
              <a:t>Gövde Düzeyi Dört</a:t>
            </a:r>
          </a:p>
          <a:p>
            <a:pPr lvl="4">
              <a:defRPr sz="1800">
                <a:solidFill>
                  <a:srgbClr val="000000"/>
                </a:solidFill>
                <a:uFillTx/>
              </a:defRPr>
            </a:pPr>
            <a:r>
              <a:rPr sz="2000">
                <a:solidFill>
                  <a:srgbClr val="FFFFFF"/>
                </a:solidFill>
                <a:uFill>
                  <a:solidFill>
                    <a:srgbClr val="FFFFFF"/>
                  </a:solidFill>
                </a:uFill>
              </a:rPr>
              <a:t>Gövde Düzeyi Beş</a:t>
            </a:r>
          </a:p>
        </p:txBody>
      </p:sp>
      <p:sp>
        <p:nvSpPr>
          <p:cNvPr id="36" name="Shape 3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efault - Two Content">
    <p:spTree>
      <p:nvGrpSpPr>
        <p:cNvPr id="1" name=""/>
        <p:cNvGrpSpPr/>
        <p:nvPr/>
      </p:nvGrpSpPr>
      <p:grpSpPr>
        <a:xfrm>
          <a:off x="0" y="0"/>
          <a:ext cx="0" cy="0"/>
          <a:chOff x="0" y="0"/>
          <a:chExt cx="0" cy="0"/>
        </a:xfrm>
      </p:grpSpPr>
      <p:sp>
        <p:nvSpPr>
          <p:cNvPr id="38" name="Shape 38"/>
          <p:cNvSpPr>
            <a:spLocks noGrp="1"/>
          </p:cNvSpPr>
          <p:nvPr>
            <p:ph type="title"/>
          </p:nvPr>
        </p:nvSpPr>
        <p:spPr>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39" name="Shape 39"/>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40" name="Shape 40"/>
          <p:cNvSpPr>
            <a:spLocks noGrp="1"/>
          </p:cNvSpPr>
          <p:nvPr>
            <p:ph type="body" idx="1"/>
          </p:nvPr>
        </p:nvSpPr>
        <p:spPr>
          <a:xfrm>
            <a:off x="676655" y="2679192"/>
            <a:ext cx="3822192" cy="4178808"/>
          </a:xfrm>
          <a:prstGeom prst="rect">
            <a:avLst/>
          </a:prstGeom>
        </p:spPr>
        <p:txBody>
          <a:bodyPr anchor="t"/>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Default - Comparison">
    <p:spTree>
      <p:nvGrpSpPr>
        <p:cNvPr id="1" name=""/>
        <p:cNvGrpSpPr/>
        <p:nvPr/>
      </p:nvGrpSpPr>
      <p:grpSpPr>
        <a:xfrm>
          <a:off x="0" y="0"/>
          <a:ext cx="0" cy="0"/>
          <a:chOff x="0" y="0"/>
          <a:chExt cx="0" cy="0"/>
        </a:xfrm>
      </p:grpSpPr>
      <p:sp>
        <p:nvSpPr>
          <p:cNvPr id="42" name="Shape 42"/>
          <p:cNvSpPr>
            <a:spLocks noGrp="1"/>
          </p:cNvSpPr>
          <p:nvPr>
            <p:ph type="title"/>
          </p:nvPr>
        </p:nvSpPr>
        <p:spPr>
          <a:xfrm>
            <a:off x="457200" y="30709"/>
            <a:ext cx="8229600" cy="1867966"/>
          </a:xfrm>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43" name="Shape 43"/>
          <p:cNvSpPr>
            <a:spLocks noGrp="1"/>
          </p:cNvSpPr>
          <p:nvPr>
            <p:ph type="body" idx="1"/>
          </p:nvPr>
        </p:nvSpPr>
        <p:spPr>
          <a:xfrm>
            <a:off x="676655" y="1898674"/>
            <a:ext cx="3822193" cy="2198642"/>
          </a:xfrm>
          <a:prstGeom prst="rect">
            <a:avLst/>
          </a:prstGeom>
        </p:spPr>
        <p:txBody>
          <a:bodyPr/>
          <a:lstStyle>
            <a:lvl1pPr marL="0" indent="0" algn="ctr">
              <a:buClrTx/>
              <a:buSzTx/>
              <a:buFontTx/>
              <a:buNone/>
            </a:lvl1pPr>
            <a:lvl2pPr marL="0" indent="457200" algn="ctr">
              <a:buClrTx/>
              <a:buSzTx/>
              <a:buFontTx/>
              <a:buNone/>
            </a:lvl2pPr>
            <a:lvl3pPr marL="0" indent="914400" algn="ctr">
              <a:buClrTx/>
              <a:buSzTx/>
              <a:buFontTx/>
              <a:buNone/>
            </a:lvl3pPr>
            <a:lvl4pPr marL="0" indent="1371600" algn="ctr">
              <a:buClrTx/>
              <a:buSzTx/>
              <a:buFontTx/>
              <a:buNone/>
            </a:lvl4pPr>
            <a:lvl5pPr marL="0" indent="1828800" algn="ctr">
              <a:buClrTx/>
              <a:buSzTx/>
              <a:buFontTx/>
              <a:buNone/>
            </a:lvl5p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44" name="Shape 4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Default - Title Only">
    <p:spTree>
      <p:nvGrpSpPr>
        <p:cNvPr id="1" name=""/>
        <p:cNvGrpSpPr/>
        <p:nvPr/>
      </p:nvGrpSpPr>
      <p:grpSpPr>
        <a:xfrm>
          <a:off x="0" y="0"/>
          <a:ext cx="0" cy="0"/>
          <a:chOff x="0" y="0"/>
          <a:chExt cx="0" cy="0"/>
        </a:xfrm>
      </p:grpSpPr>
      <p:sp>
        <p:nvSpPr>
          <p:cNvPr id="46" name="Shape 46"/>
          <p:cNvSpPr>
            <a:spLocks noGrp="1"/>
          </p:cNvSpPr>
          <p:nvPr>
            <p:ph type="title"/>
          </p:nvPr>
        </p:nvSpPr>
        <p:spPr>
          <a:xfrm>
            <a:off x="457200" y="329183"/>
            <a:ext cx="8229600" cy="1271017"/>
          </a:xfrm>
          <a:prstGeom prst="rect">
            <a:avLst/>
          </a:prstGeom>
        </p:spPr>
        <p:txBody>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47" name="Shape 4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Default - Blank">
    <p:spTree>
      <p:nvGrpSpPr>
        <p:cNvPr id="1" name=""/>
        <p:cNvGrpSpPr/>
        <p:nvPr/>
      </p:nvGrpSpPr>
      <p:grpSpPr>
        <a:xfrm>
          <a:off x="0" y="0"/>
          <a:ext cx="0" cy="0"/>
          <a:chOff x="0" y="0"/>
          <a:chExt cx="0" cy="0"/>
        </a:xfrm>
      </p:grpSpPr>
      <p:sp>
        <p:nvSpPr>
          <p:cNvPr id="49" name="Shape 49"/>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55" name="Group 55"/>
          <p:cNvGrpSpPr/>
          <p:nvPr/>
        </p:nvGrpSpPr>
        <p:grpSpPr>
          <a:xfrm>
            <a:off x="211665" y="714191"/>
            <a:ext cx="8723378" cy="1329874"/>
            <a:chOff x="0" y="0"/>
            <a:chExt cx="8723376" cy="1329873"/>
          </a:xfrm>
        </p:grpSpPr>
        <p:sp>
          <p:nvSpPr>
            <p:cNvPr id="50" name="Shape 50"/>
            <p:cNvSpPr/>
            <p:nvPr/>
          </p:nvSpPr>
          <p:spPr>
            <a:xfrm>
              <a:off x="5835772" y="145036"/>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2"/>
                  </a:lnTo>
                  <a:lnTo>
                    <a:pt x="14751" y="5535"/>
                  </a:lnTo>
                  <a:lnTo>
                    <a:pt x="13682" y="6547"/>
                  </a:lnTo>
                  <a:lnTo>
                    <a:pt x="11750" y="8505"/>
                  </a:lnTo>
                  <a:lnTo>
                    <a:pt x="9866" y="10260"/>
                  </a:lnTo>
                  <a:lnTo>
                    <a:pt x="8062" y="11880"/>
                  </a:lnTo>
                  <a:lnTo>
                    <a:pt x="6322" y="13432"/>
                  </a:lnTo>
                  <a:lnTo>
                    <a:pt x="4662" y="14783"/>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51" name="Shape 51"/>
            <p:cNvSpPr/>
            <p:nvPr/>
          </p:nvSpPr>
          <p:spPr>
            <a:xfrm>
              <a:off x="2407654" y="16734"/>
              <a:ext cx="5544516"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52" name="Shape 52"/>
            <p:cNvSpPr/>
            <p:nvPr/>
          </p:nvSpPr>
          <p:spPr>
            <a:xfrm>
              <a:off x="2617062" y="29007"/>
              <a:ext cx="5467981"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53" name="Shape 53"/>
            <p:cNvSpPr/>
            <p:nvPr/>
          </p:nvSpPr>
          <p:spPr>
            <a:xfrm>
              <a:off x="5397823" y="15619"/>
              <a:ext cx="3308001"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54" name="Shape 54"/>
            <p:cNvSpPr/>
            <p:nvPr/>
          </p:nvSpPr>
          <p:spPr>
            <a:xfrm>
              <a:off x="0" y="0"/>
              <a:ext cx="8723377" cy="1329874"/>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56" name="Shape 5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Default - Content with Caption">
    <p:spTree>
      <p:nvGrpSpPr>
        <p:cNvPr id="1" name=""/>
        <p:cNvGrpSpPr/>
        <p:nvPr/>
      </p:nvGrpSpPr>
      <p:grpSpPr>
        <a:xfrm>
          <a:off x="0" y="0"/>
          <a:ext cx="0" cy="0"/>
          <a:chOff x="0" y="0"/>
          <a:chExt cx="0" cy="0"/>
        </a:xfrm>
      </p:grpSpPr>
      <p:sp>
        <p:nvSpPr>
          <p:cNvPr id="58" name="Shape 58"/>
          <p:cNvSpPr/>
          <p:nvPr/>
        </p:nvSpPr>
        <p:spPr>
          <a:xfrm>
            <a:off x="228600" y="228600"/>
            <a:ext cx="8695944" cy="1426464"/>
          </a:xfrm>
          <a:prstGeom prst="roundRect">
            <a:avLst>
              <a:gd name="adj" fmla="val 7136"/>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sp>
        <p:nvSpPr>
          <p:cNvPr id="59" name="Shape 59"/>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60" name="Shape 60"/>
          <p:cNvSpPr>
            <a:spLocks noGrp="1"/>
          </p:cNvSpPr>
          <p:nvPr>
            <p:ph type="body" idx="1"/>
          </p:nvPr>
        </p:nvSpPr>
        <p:spPr>
          <a:xfrm>
            <a:off x="914400" y="3581400"/>
            <a:ext cx="3352800" cy="3276600"/>
          </a:xfrm>
          <a:prstGeom prst="rect">
            <a:avLst/>
          </a:prstGeom>
        </p:spPr>
        <p:txBody>
          <a:bodyPr anchor="t"/>
          <a:lstStyle>
            <a:lvl1pPr marL="0" indent="0">
              <a:spcBef>
                <a:spcPts val="600"/>
              </a:spcBef>
              <a:buClrTx/>
              <a:buSzTx/>
              <a:buFontTx/>
              <a:buNone/>
              <a:defRPr sz="1800"/>
            </a:lvl1pPr>
            <a:lvl2pPr marL="0" indent="457200">
              <a:spcBef>
                <a:spcPts val="600"/>
              </a:spcBef>
              <a:buClrTx/>
              <a:buSzTx/>
              <a:buFontTx/>
              <a:buNone/>
              <a:defRPr sz="1800"/>
            </a:lvl2pPr>
            <a:lvl3pPr marL="0" indent="914400">
              <a:spcBef>
                <a:spcPts val="600"/>
              </a:spcBef>
              <a:buClrTx/>
              <a:buSzTx/>
              <a:buFontTx/>
              <a:buNone/>
              <a:defRPr sz="1800"/>
            </a:lvl3pPr>
            <a:lvl4pPr marL="0" indent="1371600">
              <a:spcBef>
                <a:spcPts val="600"/>
              </a:spcBef>
              <a:buClrTx/>
              <a:buSzTx/>
              <a:buFontTx/>
              <a:buNone/>
              <a:defRPr sz="1800"/>
            </a:lvl4pPr>
            <a:lvl5pPr marL="0" indent="1828800">
              <a:spcBef>
                <a:spcPts val="600"/>
              </a:spcBef>
              <a:buClrTx/>
              <a:buSzTx/>
              <a:buFontTx/>
              <a:buNone/>
              <a:defRPr sz="1800"/>
            </a:lvl5pPr>
          </a:lstStyle>
          <a:p>
            <a:pPr lvl="0">
              <a:defRPr>
                <a:solidFill>
                  <a:srgbClr val="000000"/>
                </a:solidFill>
                <a:uFillTx/>
              </a:defRPr>
            </a:pPr>
            <a:r>
              <a:rPr>
                <a:solidFill>
                  <a:srgbClr val="073E87"/>
                </a:solidFill>
                <a:uFill>
                  <a:solidFill>
                    <a:srgbClr val="073E87"/>
                  </a:solidFill>
                </a:uFill>
              </a:rPr>
              <a:t>Gövde Düzeyi Bir</a:t>
            </a:r>
          </a:p>
          <a:p>
            <a:pPr lvl="1">
              <a:defRPr>
                <a:solidFill>
                  <a:srgbClr val="000000"/>
                </a:solidFill>
                <a:uFillTx/>
              </a:defRPr>
            </a:pPr>
            <a:r>
              <a:rPr>
                <a:solidFill>
                  <a:srgbClr val="073E87"/>
                </a:solidFill>
                <a:uFill>
                  <a:solidFill>
                    <a:srgbClr val="073E87"/>
                  </a:solidFill>
                </a:uFill>
              </a:rPr>
              <a:t>Gövde Düzeyi İki</a:t>
            </a:r>
          </a:p>
          <a:p>
            <a:pPr lvl="2">
              <a:defRPr>
                <a:solidFill>
                  <a:srgbClr val="000000"/>
                </a:solidFill>
                <a:uFillTx/>
              </a:defRPr>
            </a:pPr>
            <a:r>
              <a:rPr>
                <a:solidFill>
                  <a:srgbClr val="073E87"/>
                </a:solidFill>
                <a:uFill>
                  <a:solidFill>
                    <a:srgbClr val="073E87"/>
                  </a:solidFill>
                </a:uFill>
              </a:rPr>
              <a:t>Gövde Düzeyi Üç</a:t>
            </a:r>
          </a:p>
          <a:p>
            <a:pPr lvl="3">
              <a:defRPr>
                <a:solidFill>
                  <a:srgbClr val="000000"/>
                </a:solidFill>
                <a:uFillTx/>
              </a:defRPr>
            </a:pPr>
            <a:r>
              <a:rPr>
                <a:solidFill>
                  <a:srgbClr val="073E87"/>
                </a:solidFill>
                <a:uFill>
                  <a:solidFill>
                    <a:srgbClr val="073E87"/>
                  </a:solidFill>
                </a:uFill>
              </a:rPr>
              <a:t>Gövde Düzeyi Dört</a:t>
            </a:r>
          </a:p>
          <a:p>
            <a:pPr lvl="4">
              <a:defRPr>
                <a:solidFill>
                  <a:srgbClr val="000000"/>
                </a:solidFill>
                <a:uFillTx/>
              </a:defRPr>
            </a:pPr>
            <a:r>
              <a:rPr>
                <a:solidFill>
                  <a:srgbClr val="073E87"/>
                </a:solidFill>
                <a:uFill>
                  <a:solidFill>
                    <a:srgbClr val="073E87"/>
                  </a:solidFill>
                </a:uFill>
              </a:rPr>
              <a:t>Gövde Düzeyi Beş</a:t>
            </a:r>
          </a:p>
        </p:txBody>
      </p:sp>
      <p:grpSp>
        <p:nvGrpSpPr>
          <p:cNvPr id="66" name="Group 66"/>
          <p:cNvGrpSpPr/>
          <p:nvPr/>
        </p:nvGrpSpPr>
        <p:grpSpPr>
          <a:xfrm>
            <a:off x="211665" y="714190"/>
            <a:ext cx="8723378" cy="1331581"/>
            <a:chOff x="0" y="0"/>
            <a:chExt cx="8723376" cy="1331579"/>
          </a:xfrm>
        </p:grpSpPr>
        <p:sp>
          <p:nvSpPr>
            <p:cNvPr id="61" name="Shape 61"/>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62" name="Shape 62"/>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63" name="Shape 63"/>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4" name="Shape 64"/>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5" name="Shape 65"/>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67" name="Shape 67"/>
          <p:cNvSpPr>
            <a:spLocks noGrp="1"/>
          </p:cNvSpPr>
          <p:nvPr>
            <p:ph type="title"/>
          </p:nvPr>
        </p:nvSpPr>
        <p:spPr>
          <a:xfrm>
            <a:off x="914400" y="571500"/>
            <a:ext cx="3352800" cy="2967228"/>
          </a:xfrm>
          <a:prstGeom prst="rect">
            <a:avLst/>
          </a:prstGeom>
        </p:spPr>
        <p:txBody>
          <a:bodyPr anchor="b">
            <a:noAutofit/>
          </a:bodyPr>
          <a:lstStyle>
            <a:lvl1pPr algn="l">
              <a:defRPr sz="3200">
                <a:solidFill>
                  <a:srgbClr val="073E87"/>
                </a:solidFill>
                <a:uFill>
                  <a:solidFill>
                    <a:srgbClr val="073E87"/>
                  </a:solidFill>
                </a:uFill>
              </a:defRPr>
            </a:lvl1pPr>
          </a:lstStyle>
          <a:p>
            <a:pPr lvl="0">
              <a:defRPr sz="1800">
                <a:solidFill>
                  <a:srgbClr val="000000"/>
                </a:solidFill>
                <a:uFillTx/>
              </a:defRPr>
            </a:pPr>
            <a:r>
              <a:rPr sz="3200">
                <a:solidFill>
                  <a:srgbClr val="073E87"/>
                </a:solidFill>
                <a:uFill>
                  <a:solidFill>
                    <a:srgbClr val="073E87"/>
                  </a:solidFill>
                </a:uFill>
              </a:rPr>
              <a:t>Başlık Metni</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Default - Picture with Caption">
    <p:spTree>
      <p:nvGrpSpPr>
        <p:cNvPr id="1" name=""/>
        <p:cNvGrpSpPr/>
        <p:nvPr/>
      </p:nvGrpSpPr>
      <p:grpSpPr>
        <a:xfrm>
          <a:off x="0" y="0"/>
          <a:ext cx="0" cy="0"/>
          <a:chOff x="0" y="0"/>
          <a:chExt cx="0" cy="0"/>
        </a:xfrm>
      </p:grpSpPr>
      <p:sp>
        <p:nvSpPr>
          <p:cNvPr id="69" name="Shape 69"/>
          <p:cNvSpPr/>
          <p:nvPr/>
        </p:nvSpPr>
        <p:spPr>
          <a:xfrm>
            <a:off x="228600" y="228600"/>
            <a:ext cx="8695944" cy="6035041"/>
          </a:xfrm>
          <a:prstGeom prst="roundRect">
            <a:avLst>
              <a:gd name="adj" fmla="val 1272"/>
            </a:avLst>
          </a:prstGeom>
          <a:gradFill>
            <a:gsLst>
              <a:gs pos="0">
                <a:srgbClr val="0293E0"/>
              </a:gs>
              <a:gs pos="10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75" name="Group 75"/>
          <p:cNvGrpSpPr/>
          <p:nvPr/>
        </p:nvGrpSpPr>
        <p:grpSpPr>
          <a:xfrm>
            <a:off x="211665" y="5353963"/>
            <a:ext cx="8723378" cy="1331581"/>
            <a:chOff x="0" y="0"/>
            <a:chExt cx="8723376" cy="1331579"/>
          </a:xfrm>
        </p:grpSpPr>
        <p:sp>
          <p:nvSpPr>
            <p:cNvPr id="70" name="Shape 70"/>
            <p:cNvSpPr/>
            <p:nvPr/>
          </p:nvSpPr>
          <p:spPr>
            <a:xfrm>
              <a:off x="5843256" y="145222"/>
              <a:ext cx="2880121" cy="714943"/>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3"/>
                  </a:lnTo>
                  <a:lnTo>
                    <a:pt x="14751" y="5535"/>
                  </a:lnTo>
                  <a:lnTo>
                    <a:pt x="13682" y="6548"/>
                  </a:lnTo>
                  <a:lnTo>
                    <a:pt x="11750" y="8505"/>
                  </a:lnTo>
                  <a:lnTo>
                    <a:pt x="9866" y="10260"/>
                  </a:lnTo>
                  <a:lnTo>
                    <a:pt x="8062" y="11880"/>
                  </a:lnTo>
                  <a:lnTo>
                    <a:pt x="6322" y="13433"/>
                  </a:lnTo>
                  <a:lnTo>
                    <a:pt x="4662" y="14783"/>
                  </a:lnTo>
                  <a:lnTo>
                    <a:pt x="3049" y="15997"/>
                  </a:lnTo>
                  <a:lnTo>
                    <a:pt x="1501" y="17145"/>
                  </a:lnTo>
                  <a:lnTo>
                    <a:pt x="0" y="18158"/>
                  </a:lnTo>
                  <a:lnTo>
                    <a:pt x="1038" y="18765"/>
                  </a:lnTo>
                  <a:lnTo>
                    <a:pt x="2027" y="19305"/>
                  </a:lnTo>
                  <a:lnTo>
                    <a:pt x="2985" y="19777"/>
                  </a:lnTo>
                  <a:lnTo>
                    <a:pt x="3927" y="20183"/>
                  </a:lnTo>
                  <a:lnTo>
                    <a:pt x="4837" y="20587"/>
                  </a:lnTo>
                  <a:lnTo>
                    <a:pt x="5715" y="20858"/>
                  </a:lnTo>
                  <a:lnTo>
                    <a:pt x="6561" y="21127"/>
                  </a:lnTo>
                  <a:lnTo>
                    <a:pt x="7392" y="21330"/>
                  </a:lnTo>
                  <a:lnTo>
                    <a:pt x="8206" y="21465"/>
                  </a:lnTo>
                  <a:lnTo>
                    <a:pt x="8988" y="21533"/>
                  </a:lnTo>
                  <a:lnTo>
                    <a:pt x="9738" y="21600"/>
                  </a:lnTo>
                  <a:lnTo>
                    <a:pt x="10473" y="21600"/>
                  </a:lnTo>
                  <a:lnTo>
                    <a:pt x="11191" y="21533"/>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71" name="Shape 71"/>
            <p:cNvSpPr/>
            <p:nvPr/>
          </p:nvSpPr>
          <p:spPr>
            <a:xfrm>
              <a:off x="2410742" y="16756"/>
              <a:ext cx="5551628" cy="85122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72" name="Shape 72"/>
            <p:cNvSpPr/>
            <p:nvPr/>
          </p:nvSpPr>
          <p:spPr>
            <a:xfrm>
              <a:off x="2620418" y="29044"/>
              <a:ext cx="5474995" cy="775266"/>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3" name="Shape 73"/>
            <p:cNvSpPr/>
            <p:nvPr/>
          </p:nvSpPr>
          <p:spPr>
            <a:xfrm>
              <a:off x="5404746" y="15639"/>
              <a:ext cx="3312245" cy="652386"/>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4" name="Shape 74"/>
            <p:cNvSpPr/>
            <p:nvPr/>
          </p:nvSpPr>
          <p:spPr>
            <a:xfrm>
              <a:off x="0" y="-1"/>
              <a:ext cx="8723377" cy="1331581"/>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76" name="Shape 76"/>
          <p:cNvSpPr>
            <a:spLocks noGrp="1"/>
          </p:cNvSpPr>
          <p:nvPr>
            <p:ph type="title"/>
          </p:nvPr>
        </p:nvSpPr>
        <p:spPr>
          <a:xfrm>
            <a:off x="4874154" y="0"/>
            <a:ext cx="3812646" cy="2768601"/>
          </a:xfrm>
          <a:prstGeom prst="rect">
            <a:avLst/>
          </a:prstGeom>
        </p:spPr>
        <p:txBody>
          <a:bodyPr anchor="b"/>
          <a:lstStyle>
            <a:lvl1pPr algn="l">
              <a:defRPr sz="2800"/>
            </a:lvl1pPr>
          </a:lstStyle>
          <a:p>
            <a:pPr lvl="0">
              <a:defRPr sz="1800">
                <a:solidFill>
                  <a:srgbClr val="000000"/>
                </a:solidFill>
                <a:uFillTx/>
              </a:defRPr>
            </a:pPr>
            <a:r>
              <a:rPr sz="2800">
                <a:solidFill>
                  <a:srgbClr val="FFFFFF"/>
                </a:solidFill>
                <a:uFill>
                  <a:solidFill>
                    <a:srgbClr val="FFFFFF"/>
                  </a:solidFill>
                </a:uFill>
              </a:rPr>
              <a:t>Başlık Metni</a:t>
            </a:r>
          </a:p>
        </p:txBody>
      </p:sp>
      <p:sp>
        <p:nvSpPr>
          <p:cNvPr id="77" name="Shape 77"/>
          <p:cNvSpPr>
            <a:spLocks noGrp="1"/>
          </p:cNvSpPr>
          <p:nvPr>
            <p:ph type="body" idx="1"/>
          </p:nvPr>
        </p:nvSpPr>
        <p:spPr>
          <a:xfrm>
            <a:off x="4868333" y="2785533"/>
            <a:ext cx="3818467" cy="4072467"/>
          </a:xfrm>
          <a:prstGeom prst="rect">
            <a:avLst/>
          </a:prstGeom>
        </p:spPr>
        <p:txBody>
          <a:bodyPr anchor="t"/>
          <a:lstStyle>
            <a:lvl1pPr marL="0" indent="0">
              <a:spcBef>
                <a:spcPts val="400"/>
              </a:spcBef>
              <a:buClrTx/>
              <a:buSzTx/>
              <a:buFontTx/>
              <a:buNone/>
              <a:defRPr sz="1800">
                <a:solidFill>
                  <a:srgbClr val="FFFFFF"/>
                </a:solidFill>
                <a:uFill>
                  <a:solidFill>
                    <a:srgbClr val="FFFFFF"/>
                  </a:solidFill>
                </a:uFill>
              </a:defRPr>
            </a:lvl1pPr>
            <a:lvl2pPr marL="0" indent="457200">
              <a:spcBef>
                <a:spcPts val="400"/>
              </a:spcBef>
              <a:buClrTx/>
              <a:buSzTx/>
              <a:buFontTx/>
              <a:buNone/>
              <a:defRPr sz="1800">
                <a:solidFill>
                  <a:srgbClr val="FFFFFF"/>
                </a:solidFill>
                <a:uFill>
                  <a:solidFill>
                    <a:srgbClr val="FFFFFF"/>
                  </a:solidFill>
                </a:uFill>
              </a:defRPr>
            </a:lvl2pPr>
            <a:lvl3pPr marL="0" indent="914400">
              <a:spcBef>
                <a:spcPts val="400"/>
              </a:spcBef>
              <a:buClrTx/>
              <a:buSzTx/>
              <a:buFontTx/>
              <a:buNone/>
              <a:defRPr sz="1800">
                <a:solidFill>
                  <a:srgbClr val="FFFFFF"/>
                </a:solidFill>
                <a:uFill>
                  <a:solidFill>
                    <a:srgbClr val="FFFFFF"/>
                  </a:solidFill>
                </a:uFill>
              </a:defRPr>
            </a:lvl3pPr>
            <a:lvl4pPr marL="0" indent="1371600">
              <a:spcBef>
                <a:spcPts val="400"/>
              </a:spcBef>
              <a:buClrTx/>
              <a:buSzTx/>
              <a:buFontTx/>
              <a:buNone/>
              <a:defRPr sz="1800">
                <a:solidFill>
                  <a:srgbClr val="FFFFFF"/>
                </a:solidFill>
                <a:uFill>
                  <a:solidFill>
                    <a:srgbClr val="FFFFFF"/>
                  </a:solidFill>
                </a:uFill>
              </a:defRPr>
            </a:lvl4pPr>
            <a:lvl5pPr marL="0" indent="1828800">
              <a:spcBef>
                <a:spcPts val="400"/>
              </a:spcBef>
              <a:buClrTx/>
              <a:buSzTx/>
              <a:buFontTx/>
              <a:buNone/>
              <a:defRPr sz="1800">
                <a:solidFill>
                  <a:srgbClr val="FFFFFF"/>
                </a:solidFill>
                <a:uFill>
                  <a:solidFill>
                    <a:srgbClr val="FFFFFF"/>
                  </a:solidFill>
                </a:uFill>
              </a:defRPr>
            </a:lvl5pPr>
          </a:lstStyle>
          <a:p>
            <a:pPr lvl="0">
              <a:defRPr>
                <a:solidFill>
                  <a:srgbClr val="000000"/>
                </a:solidFill>
                <a:uFillTx/>
              </a:defRPr>
            </a:pPr>
            <a:r>
              <a:rPr>
                <a:solidFill>
                  <a:srgbClr val="FFFFFF"/>
                </a:solidFill>
                <a:uFill>
                  <a:solidFill>
                    <a:srgbClr val="FFFFFF"/>
                  </a:solidFill>
                </a:uFill>
              </a:rPr>
              <a:t>Gövde Düzeyi Bir</a:t>
            </a:r>
          </a:p>
          <a:p>
            <a:pPr lvl="1">
              <a:defRPr>
                <a:solidFill>
                  <a:srgbClr val="000000"/>
                </a:solidFill>
                <a:uFillTx/>
              </a:defRPr>
            </a:pPr>
            <a:r>
              <a:rPr>
                <a:solidFill>
                  <a:srgbClr val="FFFFFF"/>
                </a:solidFill>
                <a:uFill>
                  <a:solidFill>
                    <a:srgbClr val="FFFFFF"/>
                  </a:solidFill>
                </a:uFill>
              </a:rPr>
              <a:t>Gövde Düzeyi İki</a:t>
            </a:r>
          </a:p>
          <a:p>
            <a:pPr lvl="2">
              <a:defRPr>
                <a:solidFill>
                  <a:srgbClr val="000000"/>
                </a:solidFill>
                <a:uFillTx/>
              </a:defRPr>
            </a:pPr>
            <a:r>
              <a:rPr>
                <a:solidFill>
                  <a:srgbClr val="FFFFFF"/>
                </a:solidFill>
                <a:uFill>
                  <a:solidFill>
                    <a:srgbClr val="FFFFFF"/>
                  </a:solidFill>
                </a:uFill>
              </a:rPr>
              <a:t>Gövde Düzeyi Üç</a:t>
            </a:r>
          </a:p>
          <a:p>
            <a:pPr lvl="3">
              <a:defRPr>
                <a:solidFill>
                  <a:srgbClr val="000000"/>
                </a:solidFill>
                <a:uFillTx/>
              </a:defRPr>
            </a:pPr>
            <a:r>
              <a:rPr>
                <a:solidFill>
                  <a:srgbClr val="FFFFFF"/>
                </a:solidFill>
                <a:uFill>
                  <a:solidFill>
                    <a:srgbClr val="FFFFFF"/>
                  </a:solidFill>
                </a:uFill>
              </a:rPr>
              <a:t>Gövde Düzeyi Dört</a:t>
            </a:r>
          </a:p>
          <a:p>
            <a:pPr lvl="4">
              <a:defRPr>
                <a:solidFill>
                  <a:srgbClr val="000000"/>
                </a:solidFill>
                <a:uFillTx/>
              </a:defRPr>
            </a:pPr>
            <a:r>
              <a:rPr>
                <a:solidFill>
                  <a:srgbClr val="FFFFFF"/>
                </a:solidFill>
                <a:uFill>
                  <a:solidFill>
                    <a:srgbClr val="FFFFFF"/>
                  </a:solidFill>
                </a:uFill>
              </a:rPr>
              <a:t>Gövde Düzeyi Beş</a:t>
            </a:r>
          </a:p>
        </p:txBody>
      </p:sp>
      <p:sp>
        <p:nvSpPr>
          <p:cNvPr id="78" name="Shape 7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p:nvPr/>
        </p:nvSpPr>
        <p:spPr>
          <a:xfrm>
            <a:off x="228600" y="228600"/>
            <a:ext cx="8695944" cy="2468880"/>
          </a:xfrm>
          <a:prstGeom prst="roundRect">
            <a:avLst>
              <a:gd name="adj" fmla="val 3362"/>
            </a:avLst>
          </a:prstGeom>
          <a:gradFill>
            <a:gsLst>
              <a:gs pos="0">
                <a:srgbClr val="0293E0"/>
              </a:gs>
              <a:gs pos="90000">
                <a:srgbClr val="83D3FE"/>
              </a:gs>
            </a:gsLst>
            <a:lin ang="5400000"/>
          </a:gradFill>
          <a:ln w="12700">
            <a:miter lim="400000"/>
          </a:ln>
        </p:spPr>
        <p:txBody>
          <a:bodyPr lIns="0" tIns="0" rIns="0" bIns="0" anchor="ctr"/>
          <a:lstStyle/>
          <a:p>
            <a:pPr lvl="0" algn="ctr">
              <a:defRPr>
                <a:solidFill>
                  <a:srgbClr val="FFFFFF"/>
                </a:solidFill>
                <a:uFill>
                  <a:solidFill>
                    <a:srgbClr val="FFFFFF"/>
                  </a:solidFill>
                </a:uFill>
              </a:defRPr>
            </a:pPr>
            <a:endParaRPr/>
          </a:p>
        </p:txBody>
      </p:sp>
      <p:grpSp>
        <p:nvGrpSpPr>
          <p:cNvPr id="8" name="Group 8"/>
          <p:cNvGrpSpPr/>
          <p:nvPr/>
        </p:nvGrpSpPr>
        <p:grpSpPr>
          <a:xfrm>
            <a:off x="211665" y="1679429"/>
            <a:ext cx="8723378" cy="1329874"/>
            <a:chOff x="0" y="0"/>
            <a:chExt cx="8723376" cy="1329873"/>
          </a:xfrm>
        </p:grpSpPr>
        <p:sp>
          <p:nvSpPr>
            <p:cNvPr id="3" name="Shape 3"/>
            <p:cNvSpPr/>
            <p:nvPr/>
          </p:nvSpPr>
          <p:spPr>
            <a:xfrm>
              <a:off x="5835772" y="145036"/>
              <a:ext cx="2876430" cy="714027"/>
            </a:xfrm>
            <a:custGeom>
              <a:avLst/>
              <a:gdLst/>
              <a:ahLst/>
              <a:cxnLst>
                <a:cxn ang="0">
                  <a:pos x="wd2" y="hd2"/>
                </a:cxn>
                <a:cxn ang="5400000">
                  <a:pos x="wd2" y="hd2"/>
                </a:cxn>
                <a:cxn ang="10800000">
                  <a:pos x="wd2" y="hd2"/>
                </a:cxn>
                <a:cxn ang="16200000">
                  <a:pos x="wd2" y="hd2"/>
                </a:cxn>
              </a:cxnLst>
              <a:rect l="0" t="0" r="r" b="b"/>
              <a:pathLst>
                <a:path w="21600" h="21600" extrusionOk="0">
                  <a:moveTo>
                    <a:pt x="21552" y="0"/>
                  </a:moveTo>
                  <a:lnTo>
                    <a:pt x="20642" y="608"/>
                  </a:lnTo>
                  <a:lnTo>
                    <a:pt x="19716" y="1283"/>
                  </a:lnTo>
                  <a:lnTo>
                    <a:pt x="18774" y="2025"/>
                  </a:lnTo>
                  <a:lnTo>
                    <a:pt x="17800" y="2768"/>
                  </a:lnTo>
                  <a:lnTo>
                    <a:pt x="16811" y="3645"/>
                  </a:lnTo>
                  <a:lnTo>
                    <a:pt x="15789" y="4522"/>
                  </a:lnTo>
                  <a:lnTo>
                    <a:pt x="14751" y="5535"/>
                  </a:lnTo>
                  <a:lnTo>
                    <a:pt x="13682" y="6547"/>
                  </a:lnTo>
                  <a:lnTo>
                    <a:pt x="11750" y="8505"/>
                  </a:lnTo>
                  <a:lnTo>
                    <a:pt x="9866" y="10260"/>
                  </a:lnTo>
                  <a:lnTo>
                    <a:pt x="8062" y="11880"/>
                  </a:lnTo>
                  <a:lnTo>
                    <a:pt x="6322" y="13432"/>
                  </a:lnTo>
                  <a:lnTo>
                    <a:pt x="4662" y="14783"/>
                  </a:lnTo>
                  <a:lnTo>
                    <a:pt x="3049" y="15997"/>
                  </a:lnTo>
                  <a:lnTo>
                    <a:pt x="1501" y="17145"/>
                  </a:lnTo>
                  <a:lnTo>
                    <a:pt x="0" y="18157"/>
                  </a:lnTo>
                  <a:lnTo>
                    <a:pt x="1038" y="18765"/>
                  </a:lnTo>
                  <a:lnTo>
                    <a:pt x="2027" y="19305"/>
                  </a:lnTo>
                  <a:lnTo>
                    <a:pt x="2985" y="19777"/>
                  </a:lnTo>
                  <a:lnTo>
                    <a:pt x="3927" y="20182"/>
                  </a:lnTo>
                  <a:lnTo>
                    <a:pt x="4837" y="20587"/>
                  </a:lnTo>
                  <a:lnTo>
                    <a:pt x="5715" y="20857"/>
                  </a:lnTo>
                  <a:lnTo>
                    <a:pt x="6561" y="21127"/>
                  </a:lnTo>
                  <a:lnTo>
                    <a:pt x="7392" y="21330"/>
                  </a:lnTo>
                  <a:lnTo>
                    <a:pt x="8206" y="21465"/>
                  </a:lnTo>
                  <a:lnTo>
                    <a:pt x="8988" y="21532"/>
                  </a:lnTo>
                  <a:lnTo>
                    <a:pt x="9738" y="21600"/>
                  </a:lnTo>
                  <a:lnTo>
                    <a:pt x="10473" y="21600"/>
                  </a:lnTo>
                  <a:lnTo>
                    <a:pt x="11191" y="21532"/>
                  </a:lnTo>
                  <a:lnTo>
                    <a:pt x="11894" y="21465"/>
                  </a:lnTo>
                  <a:lnTo>
                    <a:pt x="12564" y="21330"/>
                  </a:lnTo>
                  <a:lnTo>
                    <a:pt x="13219" y="21127"/>
                  </a:lnTo>
                  <a:lnTo>
                    <a:pt x="13841" y="20925"/>
                  </a:lnTo>
                  <a:lnTo>
                    <a:pt x="14464" y="20655"/>
                  </a:lnTo>
                  <a:lnTo>
                    <a:pt x="15645" y="19980"/>
                  </a:lnTo>
                  <a:lnTo>
                    <a:pt x="16763" y="19170"/>
                  </a:lnTo>
                  <a:lnTo>
                    <a:pt x="17816" y="18225"/>
                  </a:lnTo>
                  <a:lnTo>
                    <a:pt x="18327" y="17685"/>
                  </a:lnTo>
                  <a:lnTo>
                    <a:pt x="18822" y="17145"/>
                  </a:lnTo>
                  <a:lnTo>
                    <a:pt x="19780" y="15930"/>
                  </a:lnTo>
                  <a:lnTo>
                    <a:pt x="20690" y="14580"/>
                  </a:lnTo>
                  <a:lnTo>
                    <a:pt x="21568" y="13162"/>
                  </a:lnTo>
                  <a:lnTo>
                    <a:pt x="21600" y="13095"/>
                  </a:lnTo>
                  <a:lnTo>
                    <a:pt x="21600" y="0"/>
                  </a:lnTo>
                  <a:lnTo>
                    <a:pt x="21552" y="0"/>
                  </a:lnTo>
                  <a:close/>
                </a:path>
              </a:pathLst>
            </a:custGeom>
            <a:solidFill>
              <a:srgbClr val="C6E7FC">
                <a:alpha val="29000"/>
              </a:srgbClr>
            </a:solidFill>
            <a:ln w="12700" cap="flat">
              <a:noFill/>
              <a:miter lim="400000"/>
            </a:ln>
            <a:effectLst/>
          </p:spPr>
          <p:txBody>
            <a:bodyPr wrap="square" lIns="0" tIns="0" rIns="0" bIns="0" numCol="1" anchor="t">
              <a:noAutofit/>
            </a:bodyPr>
            <a:lstStyle/>
            <a:p>
              <a:pPr lvl="0"/>
              <a:endParaRPr/>
            </a:p>
          </p:txBody>
        </p:sp>
        <p:sp>
          <p:nvSpPr>
            <p:cNvPr id="4" name="Shape 4"/>
            <p:cNvSpPr/>
            <p:nvPr/>
          </p:nvSpPr>
          <p:spPr>
            <a:xfrm>
              <a:off x="2407654" y="16734"/>
              <a:ext cx="5544516" cy="850139"/>
            </a:xfrm>
            <a:custGeom>
              <a:avLst/>
              <a:gdLst/>
              <a:ahLst/>
              <a:cxnLst>
                <a:cxn ang="0">
                  <a:pos x="wd2" y="hd2"/>
                </a:cxn>
                <a:cxn ang="5400000">
                  <a:pos x="wd2" y="hd2"/>
                </a:cxn>
                <a:cxn ang="10800000">
                  <a:pos x="wd2" y="hd2"/>
                </a:cxn>
                <a:cxn ang="16200000">
                  <a:pos x="wd2" y="hd2"/>
                </a:cxn>
              </a:cxnLst>
              <a:rect l="0" t="0" r="r" b="b"/>
              <a:pathLst>
                <a:path w="21600" h="21600" extrusionOk="0">
                  <a:moveTo>
                    <a:pt x="21600" y="20239"/>
                  </a:moveTo>
                  <a:lnTo>
                    <a:pt x="21128" y="19843"/>
                  </a:lnTo>
                  <a:lnTo>
                    <a:pt x="20639" y="19446"/>
                  </a:lnTo>
                  <a:lnTo>
                    <a:pt x="19621" y="18482"/>
                  </a:lnTo>
                  <a:lnTo>
                    <a:pt x="18544" y="17291"/>
                  </a:lnTo>
                  <a:lnTo>
                    <a:pt x="17409" y="15987"/>
                  </a:lnTo>
                  <a:lnTo>
                    <a:pt x="16208" y="14400"/>
                  </a:lnTo>
                  <a:lnTo>
                    <a:pt x="14941" y="12643"/>
                  </a:lnTo>
                  <a:lnTo>
                    <a:pt x="13608" y="10602"/>
                  </a:lnTo>
                  <a:lnTo>
                    <a:pt x="12200" y="8391"/>
                  </a:lnTo>
                  <a:lnTo>
                    <a:pt x="11645" y="7540"/>
                  </a:lnTo>
                  <a:lnTo>
                    <a:pt x="11106" y="6690"/>
                  </a:lnTo>
                  <a:lnTo>
                    <a:pt x="10063" y="5216"/>
                  </a:lnTo>
                  <a:lnTo>
                    <a:pt x="9558" y="4592"/>
                  </a:lnTo>
                  <a:lnTo>
                    <a:pt x="9069" y="3969"/>
                  </a:lnTo>
                  <a:lnTo>
                    <a:pt x="8589" y="3402"/>
                  </a:lnTo>
                  <a:lnTo>
                    <a:pt x="8117" y="2891"/>
                  </a:lnTo>
                  <a:lnTo>
                    <a:pt x="7661" y="2438"/>
                  </a:lnTo>
                  <a:lnTo>
                    <a:pt x="7206" y="2041"/>
                  </a:lnTo>
                  <a:lnTo>
                    <a:pt x="6344" y="1304"/>
                  </a:lnTo>
                  <a:lnTo>
                    <a:pt x="5524" y="794"/>
                  </a:lnTo>
                  <a:lnTo>
                    <a:pt x="4754" y="397"/>
                  </a:lnTo>
                  <a:lnTo>
                    <a:pt x="4017" y="113"/>
                  </a:lnTo>
                  <a:lnTo>
                    <a:pt x="3321" y="0"/>
                  </a:lnTo>
                  <a:lnTo>
                    <a:pt x="2667" y="0"/>
                  </a:lnTo>
                  <a:lnTo>
                    <a:pt x="2054" y="113"/>
                  </a:lnTo>
                  <a:lnTo>
                    <a:pt x="1483" y="283"/>
                  </a:lnTo>
                  <a:lnTo>
                    <a:pt x="952" y="567"/>
                  </a:lnTo>
                  <a:lnTo>
                    <a:pt x="456" y="907"/>
                  </a:lnTo>
                  <a:lnTo>
                    <a:pt x="0" y="1361"/>
                  </a:lnTo>
                  <a:lnTo>
                    <a:pt x="638" y="1871"/>
                  </a:lnTo>
                  <a:lnTo>
                    <a:pt x="1300" y="2438"/>
                  </a:lnTo>
                  <a:lnTo>
                    <a:pt x="1988" y="3175"/>
                  </a:lnTo>
                  <a:lnTo>
                    <a:pt x="2700" y="3969"/>
                  </a:lnTo>
                  <a:lnTo>
                    <a:pt x="3437" y="4932"/>
                  </a:lnTo>
                  <a:lnTo>
                    <a:pt x="4199" y="5953"/>
                  </a:lnTo>
                  <a:lnTo>
                    <a:pt x="4994" y="7087"/>
                  </a:lnTo>
                  <a:lnTo>
                    <a:pt x="5806" y="8391"/>
                  </a:lnTo>
                  <a:lnTo>
                    <a:pt x="7272" y="10715"/>
                  </a:lnTo>
                  <a:lnTo>
                    <a:pt x="8663" y="12756"/>
                  </a:lnTo>
                  <a:lnTo>
                    <a:pt x="9972" y="14627"/>
                  </a:lnTo>
                  <a:lnTo>
                    <a:pt x="10610" y="15420"/>
                  </a:lnTo>
                  <a:lnTo>
                    <a:pt x="11214" y="16214"/>
                  </a:lnTo>
                  <a:lnTo>
                    <a:pt x="11810" y="16951"/>
                  </a:lnTo>
                  <a:lnTo>
                    <a:pt x="12390" y="17575"/>
                  </a:lnTo>
                  <a:lnTo>
                    <a:pt x="12953" y="18198"/>
                  </a:lnTo>
                  <a:lnTo>
                    <a:pt x="13500" y="18765"/>
                  </a:lnTo>
                  <a:lnTo>
                    <a:pt x="14030" y="19219"/>
                  </a:lnTo>
                  <a:lnTo>
                    <a:pt x="14544" y="19672"/>
                  </a:lnTo>
                  <a:lnTo>
                    <a:pt x="15040" y="20069"/>
                  </a:lnTo>
                  <a:lnTo>
                    <a:pt x="15529" y="20466"/>
                  </a:lnTo>
                  <a:lnTo>
                    <a:pt x="16001" y="20750"/>
                  </a:lnTo>
                  <a:lnTo>
                    <a:pt x="16457" y="20976"/>
                  </a:lnTo>
                  <a:lnTo>
                    <a:pt x="16896" y="21203"/>
                  </a:lnTo>
                  <a:lnTo>
                    <a:pt x="17326" y="21373"/>
                  </a:lnTo>
                  <a:lnTo>
                    <a:pt x="17749" y="21487"/>
                  </a:lnTo>
                  <a:lnTo>
                    <a:pt x="18155" y="21600"/>
                  </a:lnTo>
                  <a:lnTo>
                    <a:pt x="18925" y="21600"/>
                  </a:lnTo>
                  <a:lnTo>
                    <a:pt x="19298" y="21543"/>
                  </a:lnTo>
                  <a:lnTo>
                    <a:pt x="19654" y="21487"/>
                  </a:lnTo>
                  <a:lnTo>
                    <a:pt x="20002" y="21373"/>
                  </a:lnTo>
                  <a:lnTo>
                    <a:pt x="20341" y="21203"/>
                  </a:lnTo>
                  <a:lnTo>
                    <a:pt x="20672" y="20976"/>
                  </a:lnTo>
                  <a:lnTo>
                    <a:pt x="21302" y="20523"/>
                  </a:lnTo>
                  <a:lnTo>
                    <a:pt x="21600" y="20239"/>
                  </a:lnTo>
                  <a:close/>
                </a:path>
              </a:pathLst>
            </a:custGeom>
            <a:solidFill>
              <a:srgbClr val="C6E7FC">
                <a:alpha val="40000"/>
              </a:srgbClr>
            </a:solidFill>
            <a:ln w="12700" cap="flat">
              <a:noFill/>
              <a:miter lim="400000"/>
            </a:ln>
            <a:effectLst/>
          </p:spPr>
          <p:txBody>
            <a:bodyPr wrap="square" lIns="0" tIns="0" rIns="0" bIns="0" numCol="1" anchor="t">
              <a:noAutofit/>
            </a:bodyPr>
            <a:lstStyle/>
            <a:p>
              <a:pPr lvl="0"/>
              <a:endParaRPr/>
            </a:p>
          </p:txBody>
        </p:sp>
        <p:sp>
          <p:nvSpPr>
            <p:cNvPr id="5" name="Shape 5"/>
            <p:cNvSpPr/>
            <p:nvPr/>
          </p:nvSpPr>
          <p:spPr>
            <a:xfrm>
              <a:off x="2617062" y="29007"/>
              <a:ext cx="5467981" cy="774273"/>
            </a:xfrm>
            <a:custGeom>
              <a:avLst/>
              <a:gdLst/>
              <a:ahLst/>
              <a:cxnLst>
                <a:cxn ang="0">
                  <a:pos x="wd2" y="hd2"/>
                </a:cxn>
                <a:cxn ang="5400000">
                  <a:pos x="wd2" y="hd2"/>
                </a:cxn>
                <a:cxn ang="10800000">
                  <a:pos x="wd2" y="hd2"/>
                </a:cxn>
                <a:cxn ang="16200000">
                  <a:pos x="wd2" y="hd2"/>
                </a:cxn>
              </a:cxnLst>
              <a:rect l="0" t="0" r="r" b="b"/>
              <a:pathLst>
                <a:path w="21600" h="21600" extrusionOk="0">
                  <a:moveTo>
                    <a:pt x="0" y="2179"/>
                  </a:moveTo>
                  <a:lnTo>
                    <a:pt x="76" y="2054"/>
                  </a:lnTo>
                  <a:lnTo>
                    <a:pt x="302" y="1743"/>
                  </a:lnTo>
                  <a:lnTo>
                    <a:pt x="689" y="1307"/>
                  </a:lnTo>
                  <a:lnTo>
                    <a:pt x="941" y="1058"/>
                  </a:lnTo>
                  <a:lnTo>
                    <a:pt x="1235" y="809"/>
                  </a:lnTo>
                  <a:lnTo>
                    <a:pt x="1562" y="622"/>
                  </a:lnTo>
                  <a:lnTo>
                    <a:pt x="1940" y="436"/>
                  </a:lnTo>
                  <a:lnTo>
                    <a:pt x="2351" y="249"/>
                  </a:lnTo>
                  <a:lnTo>
                    <a:pt x="2813" y="124"/>
                  </a:lnTo>
                  <a:lnTo>
                    <a:pt x="3317" y="62"/>
                  </a:lnTo>
                  <a:lnTo>
                    <a:pt x="3863" y="0"/>
                  </a:lnTo>
                  <a:lnTo>
                    <a:pt x="4451" y="62"/>
                  </a:lnTo>
                  <a:lnTo>
                    <a:pt x="5081" y="187"/>
                  </a:lnTo>
                  <a:lnTo>
                    <a:pt x="5761" y="436"/>
                  </a:lnTo>
                  <a:lnTo>
                    <a:pt x="6483" y="747"/>
                  </a:lnTo>
                  <a:lnTo>
                    <a:pt x="7248" y="1245"/>
                  </a:lnTo>
                  <a:lnTo>
                    <a:pt x="8062" y="1805"/>
                  </a:lnTo>
                  <a:lnTo>
                    <a:pt x="8927" y="2490"/>
                  </a:lnTo>
                  <a:lnTo>
                    <a:pt x="9834" y="3299"/>
                  </a:lnTo>
                  <a:lnTo>
                    <a:pt x="10792" y="4295"/>
                  </a:lnTo>
                  <a:lnTo>
                    <a:pt x="11791" y="5416"/>
                  </a:lnTo>
                  <a:lnTo>
                    <a:pt x="12841" y="6723"/>
                  </a:lnTo>
                  <a:lnTo>
                    <a:pt x="13941" y="8279"/>
                  </a:lnTo>
                  <a:lnTo>
                    <a:pt x="15091" y="9960"/>
                  </a:lnTo>
                  <a:lnTo>
                    <a:pt x="16292" y="11827"/>
                  </a:lnTo>
                  <a:lnTo>
                    <a:pt x="17544" y="13944"/>
                  </a:lnTo>
                  <a:lnTo>
                    <a:pt x="18845" y="16247"/>
                  </a:lnTo>
                  <a:lnTo>
                    <a:pt x="20198" y="18799"/>
                  </a:lnTo>
                  <a:lnTo>
                    <a:pt x="21600" y="2160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6" name="Shape 6"/>
            <p:cNvSpPr/>
            <p:nvPr/>
          </p:nvSpPr>
          <p:spPr>
            <a:xfrm>
              <a:off x="5397823" y="15619"/>
              <a:ext cx="3308001" cy="651550"/>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25" y="20712"/>
                  </a:lnTo>
                  <a:lnTo>
                    <a:pt x="2332" y="18419"/>
                  </a:lnTo>
                  <a:lnTo>
                    <a:pt x="3512" y="16866"/>
                  </a:lnTo>
                  <a:lnTo>
                    <a:pt x="4872" y="15164"/>
                  </a:lnTo>
                  <a:lnTo>
                    <a:pt x="6386" y="13315"/>
                  </a:lnTo>
                  <a:lnTo>
                    <a:pt x="8010" y="11318"/>
                  </a:lnTo>
                  <a:lnTo>
                    <a:pt x="9731" y="9395"/>
                  </a:lnTo>
                  <a:lnTo>
                    <a:pt x="11494" y="7471"/>
                  </a:lnTo>
                  <a:lnTo>
                    <a:pt x="13299" y="5696"/>
                  </a:lnTo>
                  <a:lnTo>
                    <a:pt x="15089" y="3995"/>
                  </a:lnTo>
                  <a:lnTo>
                    <a:pt x="15978" y="3255"/>
                  </a:lnTo>
                  <a:lnTo>
                    <a:pt x="16839" y="2515"/>
                  </a:lnTo>
                  <a:lnTo>
                    <a:pt x="17699" y="1923"/>
                  </a:lnTo>
                  <a:lnTo>
                    <a:pt x="18532" y="1332"/>
                  </a:lnTo>
                  <a:lnTo>
                    <a:pt x="19351" y="888"/>
                  </a:lnTo>
                  <a:lnTo>
                    <a:pt x="20129" y="518"/>
                  </a:lnTo>
                  <a:lnTo>
                    <a:pt x="20878" y="222"/>
                  </a:lnTo>
                  <a:lnTo>
                    <a:pt x="21600" y="0"/>
                  </a:lnTo>
                </a:path>
              </a:pathLst>
            </a:custGeom>
            <a:noFill/>
            <a:ln w="3175" cap="flat">
              <a:solidFill>
                <a:srgbClr val="FFFFFF"/>
              </a:solidFill>
              <a:prstDash val="solid"/>
              <a:round/>
            </a:ln>
            <a:effectLst/>
          </p:spPr>
          <p:txBody>
            <a:bodyPr wrap="square" lIns="0" tIns="0" rIns="0" bIns="0" numCol="1" anchor="t">
              <a:noAutofit/>
            </a:bodyPr>
            <a:lstStyle/>
            <a:p>
              <a:pPr lvl="0"/>
              <a:endParaRPr/>
            </a:p>
          </p:txBody>
        </p:sp>
        <p:sp>
          <p:nvSpPr>
            <p:cNvPr id="7" name="Shape 7"/>
            <p:cNvSpPr/>
            <p:nvPr/>
          </p:nvSpPr>
          <p:spPr>
            <a:xfrm>
              <a:off x="0" y="0"/>
              <a:ext cx="8723377" cy="1329874"/>
            </a:xfrm>
            <a:custGeom>
              <a:avLst/>
              <a:gdLst/>
              <a:ahLst/>
              <a:cxnLst>
                <a:cxn ang="0">
                  <a:pos x="wd2" y="hd2"/>
                </a:cxn>
                <a:cxn ang="5400000">
                  <a:pos x="wd2" y="hd2"/>
                </a:cxn>
                <a:cxn ang="10800000">
                  <a:pos x="wd2" y="hd2"/>
                </a:cxn>
                <a:cxn ang="16200000">
                  <a:pos x="wd2" y="hd2"/>
                </a:cxn>
              </a:cxnLst>
              <a:rect l="0" t="0" r="r" b="b"/>
              <a:pathLst>
                <a:path w="21600" h="21600" extrusionOk="0">
                  <a:moveTo>
                    <a:pt x="21589" y="9278"/>
                  </a:moveTo>
                  <a:lnTo>
                    <a:pt x="21389" y="9821"/>
                  </a:lnTo>
                  <a:lnTo>
                    <a:pt x="21189" y="10329"/>
                  </a:lnTo>
                  <a:lnTo>
                    <a:pt x="20978" y="10800"/>
                  </a:lnTo>
                  <a:lnTo>
                    <a:pt x="20762" y="11235"/>
                  </a:lnTo>
                  <a:lnTo>
                    <a:pt x="20541" y="11670"/>
                  </a:lnTo>
                  <a:lnTo>
                    <a:pt x="20309" y="12068"/>
                  </a:lnTo>
                  <a:lnTo>
                    <a:pt x="20071" y="12395"/>
                  </a:lnTo>
                  <a:lnTo>
                    <a:pt x="19824" y="12721"/>
                  </a:lnTo>
                  <a:lnTo>
                    <a:pt x="19565" y="13011"/>
                  </a:lnTo>
                  <a:lnTo>
                    <a:pt x="19297" y="13228"/>
                  </a:lnTo>
                  <a:lnTo>
                    <a:pt x="19017" y="13446"/>
                  </a:lnTo>
                  <a:lnTo>
                    <a:pt x="18727" y="13591"/>
                  </a:lnTo>
                  <a:lnTo>
                    <a:pt x="18427" y="13736"/>
                  </a:lnTo>
                  <a:lnTo>
                    <a:pt x="18111" y="13808"/>
                  </a:lnTo>
                  <a:lnTo>
                    <a:pt x="17784" y="13808"/>
                  </a:lnTo>
                  <a:lnTo>
                    <a:pt x="17441" y="13772"/>
                  </a:lnTo>
                  <a:lnTo>
                    <a:pt x="17083" y="13699"/>
                  </a:lnTo>
                  <a:lnTo>
                    <a:pt x="16714" y="13591"/>
                  </a:lnTo>
                  <a:lnTo>
                    <a:pt x="16329" y="13409"/>
                  </a:lnTo>
                  <a:lnTo>
                    <a:pt x="15923" y="13156"/>
                  </a:lnTo>
                  <a:lnTo>
                    <a:pt x="15502" y="12866"/>
                  </a:lnTo>
                  <a:lnTo>
                    <a:pt x="15064" y="12503"/>
                  </a:lnTo>
                  <a:lnTo>
                    <a:pt x="14611" y="12105"/>
                  </a:lnTo>
                  <a:lnTo>
                    <a:pt x="14136" y="11634"/>
                  </a:lnTo>
                  <a:lnTo>
                    <a:pt x="13641" y="11090"/>
                  </a:lnTo>
                  <a:lnTo>
                    <a:pt x="13130" y="10474"/>
                  </a:lnTo>
                  <a:lnTo>
                    <a:pt x="12592" y="9785"/>
                  </a:lnTo>
                  <a:lnTo>
                    <a:pt x="12039" y="9060"/>
                  </a:lnTo>
                  <a:lnTo>
                    <a:pt x="11459" y="8227"/>
                  </a:lnTo>
                  <a:lnTo>
                    <a:pt x="10863" y="7357"/>
                  </a:lnTo>
                  <a:lnTo>
                    <a:pt x="10241" y="6415"/>
                  </a:lnTo>
                  <a:lnTo>
                    <a:pt x="9593" y="5364"/>
                  </a:lnTo>
                  <a:lnTo>
                    <a:pt x="8950" y="4349"/>
                  </a:lnTo>
                  <a:lnTo>
                    <a:pt x="8328" y="3479"/>
                  </a:lnTo>
                  <a:lnTo>
                    <a:pt x="7732" y="2682"/>
                  </a:lnTo>
                  <a:lnTo>
                    <a:pt x="7163" y="2030"/>
                  </a:lnTo>
                  <a:lnTo>
                    <a:pt x="6620" y="1486"/>
                  </a:lnTo>
                  <a:lnTo>
                    <a:pt x="6098" y="1015"/>
                  </a:lnTo>
                  <a:lnTo>
                    <a:pt x="5603" y="652"/>
                  </a:lnTo>
                  <a:lnTo>
                    <a:pt x="5134" y="362"/>
                  </a:lnTo>
                  <a:lnTo>
                    <a:pt x="4681" y="181"/>
                  </a:lnTo>
                  <a:lnTo>
                    <a:pt x="4259" y="36"/>
                  </a:lnTo>
                  <a:lnTo>
                    <a:pt x="3853" y="0"/>
                  </a:lnTo>
                  <a:lnTo>
                    <a:pt x="3473" y="0"/>
                  </a:lnTo>
                  <a:lnTo>
                    <a:pt x="3115" y="72"/>
                  </a:lnTo>
                  <a:lnTo>
                    <a:pt x="2778" y="181"/>
                  </a:lnTo>
                  <a:lnTo>
                    <a:pt x="2461" y="362"/>
                  </a:lnTo>
                  <a:lnTo>
                    <a:pt x="2166" y="544"/>
                  </a:lnTo>
                  <a:lnTo>
                    <a:pt x="1887" y="797"/>
                  </a:lnTo>
                  <a:lnTo>
                    <a:pt x="1634" y="1051"/>
                  </a:lnTo>
                  <a:lnTo>
                    <a:pt x="1397" y="1341"/>
                  </a:lnTo>
                  <a:lnTo>
                    <a:pt x="1186" y="1667"/>
                  </a:lnTo>
                  <a:lnTo>
                    <a:pt x="986" y="1957"/>
                  </a:lnTo>
                  <a:lnTo>
                    <a:pt x="812" y="2283"/>
                  </a:lnTo>
                  <a:lnTo>
                    <a:pt x="654" y="2609"/>
                  </a:lnTo>
                  <a:lnTo>
                    <a:pt x="511" y="2899"/>
                  </a:lnTo>
                  <a:lnTo>
                    <a:pt x="390" y="3189"/>
                  </a:lnTo>
                  <a:lnTo>
                    <a:pt x="127" y="3914"/>
                  </a:lnTo>
                  <a:lnTo>
                    <a:pt x="0" y="4349"/>
                  </a:lnTo>
                  <a:lnTo>
                    <a:pt x="0" y="21600"/>
                  </a:lnTo>
                  <a:lnTo>
                    <a:pt x="21589" y="21600"/>
                  </a:lnTo>
                  <a:lnTo>
                    <a:pt x="21600" y="21491"/>
                  </a:lnTo>
                  <a:lnTo>
                    <a:pt x="21600" y="9242"/>
                  </a:lnTo>
                  <a:lnTo>
                    <a:pt x="21589" y="9278"/>
                  </a:lnTo>
                  <a:close/>
                </a:path>
              </a:pathLst>
            </a:custGeom>
            <a:solidFill>
              <a:srgbClr val="FFFFFF"/>
            </a:solidFill>
            <a:ln w="12700" cap="flat">
              <a:noFill/>
              <a:miter lim="400000"/>
            </a:ln>
            <a:effectLst/>
          </p:spPr>
          <p:txBody>
            <a:bodyPr wrap="square" lIns="0" tIns="0" rIns="0" bIns="0" numCol="1" anchor="t">
              <a:noAutofit/>
            </a:bodyPr>
            <a:lstStyle/>
            <a:p>
              <a:pPr lvl="0"/>
              <a:endParaRPr/>
            </a:p>
          </p:txBody>
        </p:sp>
      </p:grpSp>
      <p:sp>
        <p:nvSpPr>
          <p:cNvPr id="9" name="Shape 9"/>
          <p:cNvSpPr>
            <a:spLocks noGrp="1"/>
          </p:cNvSpPr>
          <p:nvPr>
            <p:ph type="title"/>
          </p:nvPr>
        </p:nvSpPr>
        <p:spPr>
          <a:xfrm>
            <a:off x="457200" y="0"/>
            <a:ext cx="8229600" cy="1929384"/>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pPr lvl="0">
              <a:defRPr sz="1800">
                <a:solidFill>
                  <a:srgbClr val="000000"/>
                </a:solidFill>
                <a:uFillTx/>
              </a:defRPr>
            </a:pPr>
            <a:r>
              <a:rPr sz="4400">
                <a:solidFill>
                  <a:srgbClr val="FFFFFF"/>
                </a:solidFill>
                <a:uFill>
                  <a:solidFill>
                    <a:srgbClr val="FFFFFF"/>
                  </a:solidFill>
                </a:uFill>
              </a:rPr>
              <a:t>Başlık Metni</a:t>
            </a:r>
          </a:p>
        </p:txBody>
      </p:sp>
      <p:sp>
        <p:nvSpPr>
          <p:cNvPr id="10" name="Shape 10"/>
          <p:cNvSpPr>
            <a:spLocks noGrp="1"/>
          </p:cNvSpPr>
          <p:nvPr>
            <p:ph type="body" idx="1"/>
          </p:nvPr>
        </p:nvSpPr>
        <p:spPr>
          <a:xfrm>
            <a:off x="872067" y="1943629"/>
            <a:ext cx="7408334" cy="491437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a:bodyPr>
          <a:lstStyle/>
          <a:p>
            <a:pPr lvl="0">
              <a:defRPr sz="1800">
                <a:solidFill>
                  <a:srgbClr val="000000"/>
                </a:solidFill>
                <a:uFillTx/>
              </a:defRPr>
            </a:pPr>
            <a:r>
              <a:rPr sz="2400">
                <a:solidFill>
                  <a:srgbClr val="073E87"/>
                </a:solidFill>
                <a:uFill>
                  <a:solidFill>
                    <a:srgbClr val="073E87"/>
                  </a:solidFill>
                </a:uFill>
              </a:rPr>
              <a:t>Gövde Düzeyi Bir</a:t>
            </a:r>
          </a:p>
          <a:p>
            <a:pPr lvl="1">
              <a:defRPr sz="1800">
                <a:solidFill>
                  <a:srgbClr val="000000"/>
                </a:solidFill>
                <a:uFillTx/>
              </a:defRPr>
            </a:pPr>
            <a:r>
              <a:rPr sz="2400">
                <a:solidFill>
                  <a:srgbClr val="073E87"/>
                </a:solidFill>
                <a:uFill>
                  <a:solidFill>
                    <a:srgbClr val="073E87"/>
                  </a:solidFill>
                </a:uFill>
              </a:rPr>
              <a:t>Gövde Düzeyi İki</a:t>
            </a:r>
          </a:p>
          <a:p>
            <a:pPr lvl="2">
              <a:defRPr sz="1800">
                <a:solidFill>
                  <a:srgbClr val="000000"/>
                </a:solidFill>
                <a:uFillTx/>
              </a:defRPr>
            </a:pPr>
            <a:r>
              <a:rPr sz="2400">
                <a:solidFill>
                  <a:srgbClr val="073E87"/>
                </a:solidFill>
                <a:uFill>
                  <a:solidFill>
                    <a:srgbClr val="073E87"/>
                  </a:solidFill>
                </a:uFill>
              </a:rPr>
              <a:t>Gövde Düzeyi Üç</a:t>
            </a:r>
          </a:p>
          <a:p>
            <a:pPr lvl="3">
              <a:defRPr sz="1800">
                <a:solidFill>
                  <a:srgbClr val="000000"/>
                </a:solidFill>
                <a:uFillTx/>
              </a:defRPr>
            </a:pPr>
            <a:r>
              <a:rPr sz="2400">
                <a:solidFill>
                  <a:srgbClr val="073E87"/>
                </a:solidFill>
                <a:uFill>
                  <a:solidFill>
                    <a:srgbClr val="073E87"/>
                  </a:solidFill>
                </a:uFill>
              </a:rPr>
              <a:t>Gövde Düzeyi Dört</a:t>
            </a:r>
          </a:p>
          <a:p>
            <a:pPr lvl="4">
              <a:defRPr sz="1800">
                <a:solidFill>
                  <a:srgbClr val="000000"/>
                </a:solidFill>
                <a:uFillTx/>
              </a:defRPr>
            </a:pPr>
            <a:r>
              <a:rPr sz="2400">
                <a:solidFill>
                  <a:srgbClr val="073E87"/>
                </a:solidFill>
                <a:uFill>
                  <a:solidFill>
                    <a:srgbClr val="073E87"/>
                  </a:solidFill>
                </a:uFill>
              </a:rPr>
              <a:t>Gövde Düzeyi Beş</a:t>
            </a:r>
          </a:p>
        </p:txBody>
      </p:sp>
      <p:sp>
        <p:nvSpPr>
          <p:cNvPr id="11" name="Shape 11"/>
          <p:cNvSpPr>
            <a:spLocks noGrp="1"/>
          </p:cNvSpPr>
          <p:nvPr>
            <p:ph type="sldNum" sz="quarter" idx="2"/>
          </p:nvPr>
        </p:nvSpPr>
        <p:spPr>
          <a:xfrm>
            <a:off x="3991088" y="6317155"/>
            <a:ext cx="1161827" cy="231141"/>
          </a:xfrm>
          <a:prstGeom prst="rect">
            <a:avLst/>
          </a:prstGeom>
          <a:ln w="12700">
            <a:miter lim="400000"/>
          </a:ln>
        </p:spPr>
        <p:txBody>
          <a:bodyPr lIns="45719" rIns="45719" anchor="ctr">
            <a:spAutoFit/>
          </a:bodyPr>
          <a:lstStyle>
            <a:lvl1pPr algn="ctr">
              <a:defRPr sz="1000">
                <a:solidFill>
                  <a:srgbClr val="073E87"/>
                </a:solidFill>
                <a:uFill>
                  <a:solidFill>
                    <a:srgbClr val="073E87"/>
                  </a:solidFill>
                </a:uFil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a:defRPr sz="4400">
          <a:solidFill>
            <a:srgbClr val="FFFFFF"/>
          </a:solidFill>
          <a:uFill>
            <a:solidFill>
              <a:srgbClr val="FFFFFF"/>
            </a:solidFill>
          </a:uFill>
          <a:latin typeface="Trebuchet MS"/>
          <a:ea typeface="Trebuchet MS"/>
          <a:cs typeface="Trebuchet MS"/>
          <a:sym typeface="Trebuchet MS"/>
        </a:defRPr>
      </a:lvl1pPr>
      <a:lvl2pPr algn="ctr">
        <a:defRPr sz="4400">
          <a:solidFill>
            <a:srgbClr val="FFFFFF"/>
          </a:solidFill>
          <a:uFill>
            <a:solidFill>
              <a:srgbClr val="FFFFFF"/>
            </a:solidFill>
          </a:uFill>
          <a:latin typeface="Trebuchet MS"/>
          <a:ea typeface="Trebuchet MS"/>
          <a:cs typeface="Trebuchet MS"/>
          <a:sym typeface="Trebuchet MS"/>
        </a:defRPr>
      </a:lvl2pPr>
      <a:lvl3pPr algn="ctr">
        <a:defRPr sz="4400">
          <a:solidFill>
            <a:srgbClr val="FFFFFF"/>
          </a:solidFill>
          <a:uFill>
            <a:solidFill>
              <a:srgbClr val="FFFFFF"/>
            </a:solidFill>
          </a:uFill>
          <a:latin typeface="Trebuchet MS"/>
          <a:ea typeface="Trebuchet MS"/>
          <a:cs typeface="Trebuchet MS"/>
          <a:sym typeface="Trebuchet MS"/>
        </a:defRPr>
      </a:lvl3pPr>
      <a:lvl4pPr algn="ctr">
        <a:defRPr sz="4400">
          <a:solidFill>
            <a:srgbClr val="FFFFFF"/>
          </a:solidFill>
          <a:uFill>
            <a:solidFill>
              <a:srgbClr val="FFFFFF"/>
            </a:solidFill>
          </a:uFill>
          <a:latin typeface="Trebuchet MS"/>
          <a:ea typeface="Trebuchet MS"/>
          <a:cs typeface="Trebuchet MS"/>
          <a:sym typeface="Trebuchet MS"/>
        </a:defRPr>
      </a:lvl4pPr>
      <a:lvl5pPr algn="ctr">
        <a:defRPr sz="4400">
          <a:solidFill>
            <a:srgbClr val="FFFFFF"/>
          </a:solidFill>
          <a:uFill>
            <a:solidFill>
              <a:srgbClr val="FFFFFF"/>
            </a:solidFill>
          </a:uFill>
          <a:latin typeface="Trebuchet MS"/>
          <a:ea typeface="Trebuchet MS"/>
          <a:cs typeface="Trebuchet MS"/>
          <a:sym typeface="Trebuchet MS"/>
        </a:defRPr>
      </a:lvl5pPr>
      <a:lvl6pPr algn="ctr">
        <a:defRPr sz="4400">
          <a:solidFill>
            <a:srgbClr val="FFFFFF"/>
          </a:solidFill>
          <a:uFill>
            <a:solidFill>
              <a:srgbClr val="FFFFFF"/>
            </a:solidFill>
          </a:uFill>
          <a:latin typeface="Trebuchet MS"/>
          <a:ea typeface="Trebuchet MS"/>
          <a:cs typeface="Trebuchet MS"/>
          <a:sym typeface="Trebuchet MS"/>
        </a:defRPr>
      </a:lvl6pPr>
      <a:lvl7pPr algn="ctr">
        <a:defRPr sz="4400">
          <a:solidFill>
            <a:srgbClr val="FFFFFF"/>
          </a:solidFill>
          <a:uFill>
            <a:solidFill>
              <a:srgbClr val="FFFFFF"/>
            </a:solidFill>
          </a:uFill>
          <a:latin typeface="Trebuchet MS"/>
          <a:ea typeface="Trebuchet MS"/>
          <a:cs typeface="Trebuchet MS"/>
          <a:sym typeface="Trebuchet MS"/>
        </a:defRPr>
      </a:lvl7pPr>
      <a:lvl8pPr algn="ctr">
        <a:defRPr sz="4400">
          <a:solidFill>
            <a:srgbClr val="FFFFFF"/>
          </a:solidFill>
          <a:uFill>
            <a:solidFill>
              <a:srgbClr val="FFFFFF"/>
            </a:solidFill>
          </a:uFill>
          <a:latin typeface="Trebuchet MS"/>
          <a:ea typeface="Trebuchet MS"/>
          <a:cs typeface="Trebuchet MS"/>
          <a:sym typeface="Trebuchet MS"/>
        </a:defRPr>
      </a:lvl8pPr>
      <a:lvl9pPr algn="ctr">
        <a:defRPr sz="4400">
          <a:solidFill>
            <a:srgbClr val="FFFFFF"/>
          </a:solidFill>
          <a:uFill>
            <a:solidFill>
              <a:srgbClr val="FFFFFF"/>
            </a:solidFill>
          </a:uFill>
          <a:latin typeface="Trebuchet MS"/>
          <a:ea typeface="Trebuchet MS"/>
          <a:cs typeface="Trebuchet MS"/>
          <a:sym typeface="Trebuchet MS"/>
        </a:defRPr>
      </a:lvl9pPr>
    </p:titleStyle>
    <p:bodyStyle>
      <a:lvl1pPr marL="274320" indent="-27432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1pPr>
      <a:lvl2pPr marL="601201" indent="-299258">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2pPr>
      <a:lvl3pPr marL="901382" indent="-274319">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3pPr>
      <a:lvl4pPr marL="1219200" indent="-30480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4pPr>
      <a:lvl5pPr marL="1577339" indent="-342900">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5pPr>
      <a:lvl6pPr marL="194636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6pPr>
      <a:lvl7pPr marL="226640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7pPr>
      <a:lvl8pPr marL="258644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8pPr>
      <a:lvl9pPr marL="2906485" indent="-391885">
        <a:spcBef>
          <a:spcPts val="500"/>
        </a:spcBef>
        <a:buClr>
          <a:srgbClr val="31B6FD"/>
        </a:buClr>
        <a:buSzPct val="100000"/>
        <a:buFont typeface="Symbol"/>
        <a:buChar char="∗"/>
        <a:defRPr sz="2400">
          <a:solidFill>
            <a:srgbClr val="073E87"/>
          </a:solidFill>
          <a:uFill>
            <a:solidFill>
              <a:srgbClr val="073E87"/>
            </a:solidFill>
          </a:uFill>
          <a:latin typeface="Trebuchet MS"/>
          <a:ea typeface="Trebuchet MS"/>
          <a:cs typeface="Trebuchet MS"/>
          <a:sym typeface="Trebuchet MS"/>
        </a:defRPr>
      </a:lvl9pPr>
    </p:bodyStyle>
    <p:otherStyle>
      <a:lvl1pPr algn="ctr" defTabSz="457200">
        <a:defRPr sz="1000">
          <a:solidFill>
            <a:schemeClr val="tx1"/>
          </a:solidFill>
          <a:uFill>
            <a:solidFill>
              <a:srgbClr val="073E87"/>
            </a:solidFill>
          </a:uFill>
          <a:latin typeface="+mn-lt"/>
          <a:ea typeface="+mn-ea"/>
          <a:cs typeface="+mn-cs"/>
          <a:sym typeface="Trebuchet MS"/>
        </a:defRPr>
      </a:lvl1pPr>
      <a:lvl2pPr indent="457200" algn="ctr" defTabSz="457200">
        <a:defRPr sz="1000">
          <a:solidFill>
            <a:schemeClr val="tx1"/>
          </a:solidFill>
          <a:uFill>
            <a:solidFill>
              <a:srgbClr val="073E87"/>
            </a:solidFill>
          </a:uFill>
          <a:latin typeface="+mn-lt"/>
          <a:ea typeface="+mn-ea"/>
          <a:cs typeface="+mn-cs"/>
          <a:sym typeface="Trebuchet MS"/>
        </a:defRPr>
      </a:lvl2pPr>
      <a:lvl3pPr indent="914400" algn="ctr" defTabSz="457200">
        <a:defRPr sz="1000">
          <a:solidFill>
            <a:schemeClr val="tx1"/>
          </a:solidFill>
          <a:uFill>
            <a:solidFill>
              <a:srgbClr val="073E87"/>
            </a:solidFill>
          </a:uFill>
          <a:latin typeface="+mn-lt"/>
          <a:ea typeface="+mn-ea"/>
          <a:cs typeface="+mn-cs"/>
          <a:sym typeface="Trebuchet MS"/>
        </a:defRPr>
      </a:lvl3pPr>
      <a:lvl4pPr indent="1371600" algn="ctr" defTabSz="457200">
        <a:defRPr sz="1000">
          <a:solidFill>
            <a:schemeClr val="tx1"/>
          </a:solidFill>
          <a:uFill>
            <a:solidFill>
              <a:srgbClr val="073E87"/>
            </a:solidFill>
          </a:uFill>
          <a:latin typeface="+mn-lt"/>
          <a:ea typeface="+mn-ea"/>
          <a:cs typeface="+mn-cs"/>
          <a:sym typeface="Trebuchet MS"/>
        </a:defRPr>
      </a:lvl4pPr>
      <a:lvl5pPr indent="1828800" algn="ctr" defTabSz="457200">
        <a:defRPr sz="1000">
          <a:solidFill>
            <a:schemeClr val="tx1"/>
          </a:solidFill>
          <a:uFill>
            <a:solidFill>
              <a:srgbClr val="073E87"/>
            </a:solidFill>
          </a:uFill>
          <a:latin typeface="+mn-lt"/>
          <a:ea typeface="+mn-ea"/>
          <a:cs typeface="+mn-cs"/>
          <a:sym typeface="Trebuchet MS"/>
        </a:defRPr>
      </a:lvl5pPr>
      <a:lvl6pPr indent="2286000" algn="ctr" defTabSz="457200">
        <a:defRPr sz="1000">
          <a:solidFill>
            <a:schemeClr val="tx1"/>
          </a:solidFill>
          <a:uFill>
            <a:solidFill>
              <a:srgbClr val="073E87"/>
            </a:solidFill>
          </a:uFill>
          <a:latin typeface="+mn-lt"/>
          <a:ea typeface="+mn-ea"/>
          <a:cs typeface="+mn-cs"/>
          <a:sym typeface="Trebuchet MS"/>
        </a:defRPr>
      </a:lvl6pPr>
      <a:lvl7pPr indent="2743200" algn="ctr" defTabSz="457200">
        <a:defRPr sz="1000">
          <a:solidFill>
            <a:schemeClr val="tx1"/>
          </a:solidFill>
          <a:uFill>
            <a:solidFill>
              <a:srgbClr val="073E87"/>
            </a:solidFill>
          </a:uFill>
          <a:latin typeface="+mn-lt"/>
          <a:ea typeface="+mn-ea"/>
          <a:cs typeface="+mn-cs"/>
          <a:sym typeface="Trebuchet MS"/>
        </a:defRPr>
      </a:lvl7pPr>
      <a:lvl8pPr indent="3200400" algn="ctr" defTabSz="457200">
        <a:defRPr sz="1000">
          <a:solidFill>
            <a:schemeClr val="tx1"/>
          </a:solidFill>
          <a:uFill>
            <a:solidFill>
              <a:srgbClr val="073E87"/>
            </a:solidFill>
          </a:uFill>
          <a:latin typeface="+mn-lt"/>
          <a:ea typeface="+mn-ea"/>
          <a:cs typeface="+mn-cs"/>
          <a:sym typeface="Trebuchet MS"/>
        </a:defRPr>
      </a:lvl8pPr>
      <a:lvl9pPr indent="3657600" algn="ctr" defTabSz="457200">
        <a:defRPr sz="1000">
          <a:solidFill>
            <a:schemeClr val="tx1"/>
          </a:solidFill>
          <a:uFill>
            <a:solidFill>
              <a:srgbClr val="073E87"/>
            </a:solidFill>
          </a:uFill>
          <a:latin typeface="+mn-lt"/>
          <a:ea typeface="+mn-ea"/>
          <a:cs typeface="+mn-cs"/>
          <a:sym typeface="Trebuchet M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hape 97"/>
          <p:cNvSpPr>
            <a:spLocks noGrp="1"/>
          </p:cNvSpPr>
          <p:nvPr>
            <p:ph type="title"/>
          </p:nvPr>
        </p:nvSpPr>
        <p:spPr>
          <a:xfrm>
            <a:off x="162812" y="553522"/>
            <a:ext cx="8981187" cy="2702504"/>
          </a:xfrm>
          <a:prstGeom prst="rect">
            <a:avLst/>
          </a:prstGeom>
        </p:spPr>
        <p:txBody>
          <a:bodyPr>
            <a:noAutofit/>
          </a:bodyPr>
          <a:lstStyle/>
          <a:p>
            <a:pPr lvl="0">
              <a:lnSpc>
                <a:spcPct val="150000"/>
              </a:lnSpc>
              <a:spcBef>
                <a:spcPts val="600"/>
              </a:spcBef>
              <a:defRPr sz="1800">
                <a:solidFill>
                  <a:srgbClr val="000000"/>
                </a:solidFill>
                <a:uFillTx/>
              </a:defRPr>
            </a:pPr>
            <a:r>
              <a:rPr lang="tr-TR" sz="5400" b="1" dirty="0" smtClean="0">
                <a:solidFill>
                  <a:srgbClr val="FF0000"/>
                </a:solidFill>
                <a:uFill>
                  <a:solidFill>
                    <a:srgbClr val="FF0000"/>
                  </a:solidFill>
                </a:uFill>
                <a:latin typeface="Comic Sans MS Bold"/>
                <a:ea typeface="Comic Sans MS Bold"/>
                <a:cs typeface="Comic Sans MS Bold"/>
                <a:sym typeface="Comic Sans MS Bold"/>
              </a:rPr>
              <a:t>AĞIZ VE DİŞ SAĞLIĞI</a:t>
            </a:r>
            <a:br>
              <a:rPr lang="tr-TR" sz="5400" b="1" dirty="0" smtClean="0">
                <a:solidFill>
                  <a:srgbClr val="FF0000"/>
                </a:solidFill>
                <a:uFill>
                  <a:solidFill>
                    <a:srgbClr val="FF0000"/>
                  </a:solidFill>
                </a:uFill>
                <a:latin typeface="Comic Sans MS Bold"/>
                <a:ea typeface="Comic Sans MS Bold"/>
                <a:cs typeface="Comic Sans MS Bold"/>
                <a:sym typeface="Comic Sans MS Bold"/>
              </a:rPr>
            </a:br>
            <a:r>
              <a:rPr lang="tr-TR" sz="5400" b="1" dirty="0" smtClean="0">
                <a:solidFill>
                  <a:srgbClr val="FF0000"/>
                </a:solidFill>
                <a:uFill>
                  <a:solidFill>
                    <a:srgbClr val="FF0000"/>
                  </a:solidFill>
                </a:uFill>
                <a:latin typeface="Comic Sans MS Bold"/>
                <a:ea typeface="Comic Sans MS Bold"/>
                <a:cs typeface="Comic Sans MS Bold"/>
                <a:sym typeface="Comic Sans MS Bold"/>
              </a:rPr>
              <a:t>TEKNİKERLİĞİ</a:t>
            </a:r>
            <a:endParaRPr sz="5400" b="1" dirty="0">
              <a:solidFill>
                <a:srgbClr val="FF0000"/>
              </a:solidFill>
              <a:uFill>
                <a:solidFill>
                  <a:srgbClr val="FF0000"/>
                </a:solidFill>
              </a:uFill>
              <a:latin typeface="Comic Sans MS Bold"/>
              <a:ea typeface="Comic Sans MS Bold"/>
              <a:cs typeface="Comic Sans MS Bold"/>
              <a:sym typeface="Comic Sans MS Bold"/>
            </a:endParaRPr>
          </a:p>
        </p:txBody>
      </p:sp>
      <p:sp>
        <p:nvSpPr>
          <p:cNvPr id="98" name="Shape 98"/>
          <p:cNvSpPr>
            <a:spLocks noGrp="1"/>
          </p:cNvSpPr>
          <p:nvPr>
            <p:ph type="body" idx="1"/>
          </p:nvPr>
        </p:nvSpPr>
        <p:spPr>
          <a:xfrm>
            <a:off x="1371600" y="4037468"/>
            <a:ext cx="6400800" cy="1481491"/>
          </a:xfrm>
          <a:prstGeom prst="rect">
            <a:avLst/>
          </a:prstGeom>
        </p:spPr>
        <p:txBody>
          <a:bodyPr/>
          <a:lstStyle/>
          <a:p>
            <a:pPr lvl="0">
              <a:spcBef>
                <a:spcPts val="700"/>
              </a:spcBef>
              <a:defRPr sz="1800">
                <a:solidFill>
                  <a:srgbClr val="000000"/>
                </a:solidFill>
                <a:uFillTx/>
              </a:defRPr>
            </a:pPr>
            <a:r>
              <a:rPr sz="3200" dirty="0">
                <a:solidFill>
                  <a:srgbClr val="FFFFFF"/>
                </a:solidFill>
                <a:uFill>
                  <a:solidFill>
                    <a:srgbClr val="FFFFFF"/>
                  </a:solidFill>
                </a:uFill>
                <a:latin typeface="Comic Sans MS Bold"/>
                <a:ea typeface="Comic Sans MS Bold"/>
                <a:cs typeface="Comic Sans MS Bold"/>
                <a:sym typeface="Comic Sans MS Bold"/>
              </a:rPr>
              <a:t>Prof.Dr.</a:t>
            </a:r>
          </a:p>
          <a:p>
            <a:pPr lvl="0">
              <a:spcBef>
                <a:spcPts val="700"/>
              </a:spcBef>
              <a:defRPr sz="1800">
                <a:solidFill>
                  <a:srgbClr val="000000"/>
                </a:solidFill>
                <a:uFillTx/>
              </a:defRPr>
            </a:pPr>
            <a:r>
              <a:rPr sz="3200" dirty="0">
                <a:solidFill>
                  <a:srgbClr val="FFFFFF"/>
                </a:solidFill>
                <a:uFill>
                  <a:solidFill>
                    <a:srgbClr val="FFFFFF"/>
                  </a:solidFill>
                </a:uFill>
                <a:latin typeface="Comic Sans MS Bold"/>
                <a:ea typeface="Comic Sans MS Bold"/>
                <a:cs typeface="Comic Sans MS Bold"/>
                <a:sym typeface="Comic Sans MS Bold"/>
              </a:rPr>
              <a:t>Mehmet Ali Kılıçarslan</a:t>
            </a:r>
          </a:p>
        </p:txBody>
      </p:sp>
      <p:sp>
        <p:nvSpPr>
          <p:cNvPr id="99" name="Shape 99"/>
          <p:cNvSpPr>
            <a:spLocks noGrp="1"/>
          </p:cNvSpPr>
          <p:nvPr>
            <p:ph type="sldNum" sz="quarter" idx="2"/>
          </p:nvPr>
        </p:nvSpPr>
        <p:spPr>
          <a:xfrm>
            <a:off x="3991088" y="6317155"/>
            <a:ext cx="1161827" cy="231141"/>
          </a:xfrm>
          <a:prstGeom prst="rect">
            <a:avLst/>
          </a:prstGeom>
          <a:extLst>
            <a:ext uri="{C572A759-6A51-4108-AA02-DFA0A04FC94B}">
              <ma14:wrappingTextBoxFlag xmlns:ma14="http://schemas.microsoft.com/office/mac/drawingml/2011/main" val="1"/>
            </a:ext>
          </a:extLst>
        </p:spPr>
        <p:txBody>
          <a:bodyPr/>
          <a:lstStyle/>
          <a:p>
            <a:pPr lvl="0">
              <a:defRPr sz="1800">
                <a:solidFill>
                  <a:srgbClr val="000000"/>
                </a:solidFill>
                <a:uFillTx/>
              </a:defRPr>
            </a:pPr>
            <a:fld id="{86CB4B4D-7CA3-9044-876B-883B54F8677D}" type="slidenum">
              <a:rPr sz="1000">
                <a:solidFill>
                  <a:srgbClr val="073E87"/>
                </a:solidFill>
                <a:uFill>
                  <a:solidFill>
                    <a:srgbClr val="073E87"/>
                  </a:solidFill>
                </a:uFill>
              </a:rPr>
              <a:t>1</a:t>
            </a:fld>
            <a:endParaRPr sz="1000">
              <a:solidFill>
                <a:srgbClr val="073E87"/>
              </a:solidFill>
              <a:uFill>
                <a:solidFill>
                  <a:srgbClr val="073E87"/>
                </a:solidFill>
              </a:uFill>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Shape 97"/>
          <p:cNvSpPr>
            <a:spLocks noGrp="1"/>
          </p:cNvSpPr>
          <p:nvPr>
            <p:ph type="title"/>
          </p:nvPr>
        </p:nvSpPr>
        <p:spPr>
          <a:xfrm>
            <a:off x="162812" y="553522"/>
            <a:ext cx="8981187" cy="3646749"/>
          </a:xfrm>
          <a:prstGeom prst="rect">
            <a:avLst/>
          </a:prstGeom>
        </p:spPr>
        <p:txBody>
          <a:bodyPr/>
          <a:lstStyle/>
          <a:p>
            <a:pPr lvl="0">
              <a:lnSpc>
                <a:spcPct val="150000"/>
              </a:lnSpc>
              <a:spcBef>
                <a:spcPts val="600"/>
              </a:spcBef>
              <a:defRPr sz="1800">
                <a:solidFill>
                  <a:srgbClr val="000000"/>
                </a:solidFill>
                <a:uFillTx/>
              </a:defRPr>
            </a:pPr>
            <a:r>
              <a:rPr sz="3600" dirty="0">
                <a:solidFill>
                  <a:srgbClr val="FF0000"/>
                </a:solidFill>
                <a:uFill>
                  <a:solidFill>
                    <a:srgbClr val="FF0000"/>
                  </a:solidFill>
                </a:uFill>
                <a:latin typeface="Comic Sans MS Bold"/>
                <a:ea typeface="Comic Sans MS Bold"/>
                <a:cs typeface="Comic Sans MS Bold"/>
                <a:sym typeface="Comic Sans MS Bold"/>
              </a:rPr>
              <a:t>Diş Hekimliğinde Ekip / Meslek Tanımı</a:t>
            </a:r>
            <a:br>
              <a:rPr sz="3600" dirty="0">
                <a:solidFill>
                  <a:srgbClr val="FF0000"/>
                </a:solidFill>
                <a:uFill>
                  <a:solidFill>
                    <a:srgbClr val="FF0000"/>
                  </a:solidFill>
                </a:uFill>
                <a:latin typeface="Comic Sans MS Bold"/>
                <a:ea typeface="Comic Sans MS Bold"/>
                <a:cs typeface="Comic Sans MS Bold"/>
                <a:sym typeface="Comic Sans MS Bold"/>
              </a:rPr>
            </a:br>
            <a:r>
              <a:rPr sz="3600" dirty="0">
                <a:solidFill>
                  <a:srgbClr val="FF0000"/>
                </a:solidFill>
                <a:uFill>
                  <a:solidFill>
                    <a:srgbClr val="FF0000"/>
                  </a:solidFill>
                </a:uFill>
                <a:latin typeface="Comic Sans MS Bold"/>
                <a:ea typeface="Comic Sans MS Bold"/>
                <a:cs typeface="Comic Sans MS Bold"/>
                <a:sym typeface="Comic Sans MS Bold"/>
              </a:rPr>
              <a:t>ve</a:t>
            </a:r>
            <a:br>
              <a:rPr sz="3600" dirty="0">
                <a:solidFill>
                  <a:srgbClr val="FF0000"/>
                </a:solidFill>
                <a:uFill>
                  <a:solidFill>
                    <a:srgbClr val="FF0000"/>
                  </a:solidFill>
                </a:uFill>
                <a:latin typeface="Comic Sans MS Bold"/>
                <a:ea typeface="Comic Sans MS Bold"/>
                <a:cs typeface="Comic Sans MS Bold"/>
                <a:sym typeface="Comic Sans MS Bold"/>
              </a:rPr>
            </a:br>
            <a:r>
              <a:rPr sz="3600" dirty="0">
                <a:solidFill>
                  <a:srgbClr val="FF0000"/>
                </a:solidFill>
                <a:uFill>
                  <a:solidFill>
                    <a:srgbClr val="FF0000"/>
                  </a:solidFill>
                </a:uFill>
                <a:latin typeface="Comic Sans MS Bold"/>
                <a:ea typeface="Comic Sans MS Bold"/>
                <a:cs typeface="Comic Sans MS Bold"/>
                <a:sym typeface="Comic Sans MS Bold"/>
              </a:rPr>
              <a:t>Kişilerin Taşıması Gereken Özellikler</a:t>
            </a:r>
          </a:p>
        </p:txBody>
      </p:sp>
      <p:sp>
        <p:nvSpPr>
          <p:cNvPr id="98" name="Shape 98"/>
          <p:cNvSpPr>
            <a:spLocks noGrp="1"/>
          </p:cNvSpPr>
          <p:nvPr>
            <p:ph type="body" idx="1"/>
          </p:nvPr>
        </p:nvSpPr>
        <p:spPr>
          <a:xfrm>
            <a:off x="1371600" y="5291038"/>
            <a:ext cx="6400800" cy="227921"/>
          </a:xfrm>
          <a:prstGeom prst="rect">
            <a:avLst/>
          </a:prstGeom>
        </p:spPr>
        <p:txBody>
          <a:bodyPr>
            <a:normAutofit fontScale="32500" lnSpcReduction="20000"/>
          </a:bodyPr>
          <a:lstStyle/>
          <a:p>
            <a:pPr lvl="0">
              <a:spcBef>
                <a:spcPts val="700"/>
              </a:spcBef>
              <a:defRPr sz="1800">
                <a:solidFill>
                  <a:srgbClr val="000000"/>
                </a:solidFill>
                <a:uFillTx/>
              </a:defRPr>
            </a:pPr>
            <a:endParaRPr sz="3200" dirty="0">
              <a:solidFill>
                <a:srgbClr val="FFFFFF"/>
              </a:solidFill>
              <a:uFill>
                <a:solidFill>
                  <a:srgbClr val="FFFFFF"/>
                </a:solidFill>
              </a:uFill>
              <a:latin typeface="Comic Sans MS Bold"/>
              <a:ea typeface="Comic Sans MS Bold"/>
              <a:cs typeface="Comic Sans MS Bold"/>
              <a:sym typeface="Comic Sans MS Bold"/>
            </a:endParaRPr>
          </a:p>
        </p:txBody>
      </p:sp>
      <p:sp>
        <p:nvSpPr>
          <p:cNvPr id="99" name="Shape 99"/>
          <p:cNvSpPr>
            <a:spLocks noGrp="1"/>
          </p:cNvSpPr>
          <p:nvPr>
            <p:ph type="sldNum" sz="quarter" idx="2"/>
          </p:nvPr>
        </p:nvSpPr>
        <p:spPr>
          <a:xfrm>
            <a:off x="3991088" y="6317155"/>
            <a:ext cx="1161827" cy="231141"/>
          </a:xfrm>
          <a:prstGeom prst="rect">
            <a:avLst/>
          </a:prstGeom>
          <a:extLst>
            <a:ext uri="{C572A759-6A51-4108-AA02-DFA0A04FC94B}">
              <ma14:wrappingTextBoxFlag xmlns:ma14="http://schemas.microsoft.com/office/mac/drawingml/2011/main" val="1"/>
            </a:ext>
          </a:extLst>
        </p:spPr>
        <p:txBody>
          <a:bodyPr/>
          <a:lstStyle/>
          <a:p>
            <a:pPr lvl="0">
              <a:defRPr sz="1800">
                <a:solidFill>
                  <a:srgbClr val="000000"/>
                </a:solidFill>
                <a:uFillTx/>
              </a:defRPr>
            </a:pPr>
            <a:fld id="{86CB4B4D-7CA3-9044-876B-883B54F8677D}" type="slidenum">
              <a:rPr sz="1000">
                <a:solidFill>
                  <a:srgbClr val="073E87"/>
                </a:solidFill>
                <a:uFill>
                  <a:solidFill>
                    <a:srgbClr val="073E87"/>
                  </a:solidFill>
                </a:uFill>
              </a:rPr>
              <a:t>2</a:t>
            </a:fld>
            <a:endParaRPr sz="1000">
              <a:solidFill>
                <a:srgbClr val="073E87"/>
              </a:solidFill>
              <a:uFill>
                <a:solidFill>
                  <a:srgbClr val="073E87"/>
                </a:solidFill>
              </a:uFill>
            </a:endParaRPr>
          </a:p>
        </p:txBody>
      </p:sp>
    </p:spTree>
    <p:extLst>
      <p:ext uri="{BB962C8B-B14F-4D97-AF65-F5344CB8AC3E}">
        <p14:creationId xmlns:p14="http://schemas.microsoft.com/office/powerpoint/2010/main" val="98788190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Shape 101"/>
          <p:cNvSpPr>
            <a:spLocks noGrp="1"/>
          </p:cNvSpPr>
          <p:nvPr>
            <p:ph type="body" idx="1"/>
          </p:nvPr>
        </p:nvSpPr>
        <p:spPr>
          <a:xfrm>
            <a:off x="872067" y="2675466"/>
            <a:ext cx="7814734" cy="3450697"/>
          </a:xfrm>
          <a:prstGeom prst="rect">
            <a:avLst/>
          </a:prstGeom>
        </p:spPr>
        <p:txBody>
          <a:bodyPr/>
          <a:lstStyle/>
          <a:p>
            <a:pPr marL="289906" lvl="0" indent="-289906" defTabSz="850391">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Bainbridge, Ohio; 21 Şubat 1828</a:t>
            </a:r>
            <a:endParaRPr sz="2046">
              <a:solidFill>
                <a:srgbClr val="073E87"/>
              </a:solidFill>
              <a:uFill>
                <a:solidFill>
                  <a:srgbClr val="073E87"/>
                </a:solidFill>
              </a:uFill>
            </a:endParaRPr>
          </a:p>
          <a:p>
            <a:pPr marL="0" lvl="0" indent="0" defTabSz="850391">
              <a:buSzTx/>
              <a:buNone/>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John M. Herris</a:t>
            </a:r>
            <a:endParaRPr sz="2604">
              <a:solidFill>
                <a:srgbClr val="073E87"/>
              </a:solidFill>
              <a:uFill>
                <a:solidFill>
                  <a:srgbClr val="073E87"/>
                </a:solidFill>
              </a:uFill>
              <a:latin typeface="Comic Sans MS"/>
              <a:ea typeface="Comic Sans MS"/>
              <a:cs typeface="Comic Sans MS"/>
              <a:sym typeface="Comic Sans MS"/>
            </a:endParaRPr>
          </a:p>
          <a:p>
            <a:pPr marL="289906" lvl="0" indent="-289906" defTabSz="850391">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The Baltimore College of Dental Surgery; 1839</a:t>
            </a:r>
            <a:endParaRPr sz="2046">
              <a:solidFill>
                <a:srgbClr val="073E87"/>
              </a:solidFill>
              <a:uFill>
                <a:solidFill>
                  <a:srgbClr val="073E87"/>
                </a:solidFill>
              </a:uFill>
            </a:endParaRPr>
          </a:p>
          <a:p>
            <a:pPr marL="0" lvl="0" indent="0" defTabSz="850391">
              <a:buSzTx/>
              <a:buNone/>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Horace H. Hayden</a:t>
            </a:r>
            <a:endParaRPr sz="2046">
              <a:solidFill>
                <a:srgbClr val="073E87"/>
              </a:solidFill>
              <a:uFill>
                <a:solidFill>
                  <a:srgbClr val="073E87"/>
                </a:solidFill>
              </a:uFill>
            </a:endParaRPr>
          </a:p>
          <a:p>
            <a:pPr marL="289906" lvl="0" indent="-289906" defTabSz="850391">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Dişçilik Mektebi, İstanbul; 22 Kasım 1908</a:t>
            </a:r>
            <a:endParaRPr sz="2046">
              <a:solidFill>
                <a:srgbClr val="073E87"/>
              </a:solidFill>
              <a:uFill>
                <a:solidFill>
                  <a:srgbClr val="073E87"/>
                </a:solidFill>
              </a:uFill>
            </a:endParaRPr>
          </a:p>
          <a:p>
            <a:pPr marL="0" lvl="0" indent="0" defTabSz="850391">
              <a:buSzTx/>
              <a:buNone/>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Prof.Dr. Cemil Topuzlu</a:t>
            </a:r>
            <a:endParaRPr sz="2604">
              <a:solidFill>
                <a:srgbClr val="073E87"/>
              </a:solidFill>
              <a:uFill>
                <a:solidFill>
                  <a:srgbClr val="073E87"/>
                </a:solidFill>
              </a:uFill>
              <a:latin typeface="Comic Sans MS"/>
              <a:ea typeface="Comic Sans MS"/>
              <a:cs typeface="Comic Sans MS"/>
              <a:sym typeface="Comic Sans MS"/>
            </a:endParaRPr>
          </a:p>
          <a:p>
            <a:pPr marL="0" lvl="0" indent="0" defTabSz="850391">
              <a:buSzTx/>
              <a:buNone/>
              <a:defRPr sz="1800">
                <a:solidFill>
                  <a:srgbClr val="000000"/>
                </a:solidFill>
                <a:uFillTx/>
              </a:defRPr>
            </a:pPr>
            <a:r>
              <a:rPr sz="2325">
                <a:solidFill>
                  <a:srgbClr val="073E87"/>
                </a:solidFill>
                <a:uFill>
                  <a:solidFill>
                    <a:srgbClr val="073E87"/>
                  </a:solidFill>
                </a:uFill>
                <a:latin typeface="Comic Sans MS"/>
                <a:ea typeface="Comic Sans MS"/>
                <a:cs typeface="Comic Sans MS"/>
                <a:sym typeface="Comic Sans MS"/>
              </a:rPr>
              <a:t>Prof.Dr. Halit Şazi Kösemihal</a:t>
            </a:r>
          </a:p>
        </p:txBody>
      </p:sp>
      <p:sp>
        <p:nvSpPr>
          <p:cNvPr id="102" name="Shape 102"/>
          <p:cNvSpPr>
            <a:spLocks noGrp="1"/>
          </p:cNvSpPr>
          <p:nvPr>
            <p:ph type="title"/>
          </p:nvPr>
        </p:nvSpPr>
        <p:spPr>
          <a:xfrm>
            <a:off x="457200" y="338327"/>
            <a:ext cx="8229600" cy="1252729"/>
          </a:xfrm>
          <a:prstGeom prst="rect">
            <a:avLst/>
          </a:prstGeom>
        </p:spPr>
        <p:txBody>
          <a:bodyPr/>
          <a:lstStyle/>
          <a:p>
            <a:pPr lvl="0" defTabSz="676655">
              <a:defRPr sz="1800">
                <a:solidFill>
                  <a:srgbClr val="000000"/>
                </a:solidFill>
                <a:uFillTx/>
              </a:defRPr>
            </a:pPr>
            <a:r>
              <a:rPr sz="3256">
                <a:solidFill>
                  <a:srgbClr val="FFFFFF"/>
                </a:solidFill>
                <a:uFill>
                  <a:solidFill>
                    <a:srgbClr val="FFFFFF"/>
                  </a:solidFill>
                </a:uFill>
                <a:latin typeface="Comic Sans MS Bold"/>
                <a:ea typeface="Comic Sans MS Bold"/>
                <a:cs typeface="Comic Sans MS Bold"/>
                <a:sym typeface="Comic Sans MS Bold"/>
              </a:rPr>
              <a:t>Diş Hekimliğinin </a:t>
            </a:r>
            <a:br>
              <a:rPr sz="3256">
                <a:solidFill>
                  <a:srgbClr val="FFFFFF"/>
                </a:solidFill>
                <a:uFill>
                  <a:solidFill>
                    <a:srgbClr val="FFFFFF"/>
                  </a:solidFill>
                </a:uFill>
                <a:latin typeface="Comic Sans MS Bold"/>
                <a:ea typeface="Comic Sans MS Bold"/>
                <a:cs typeface="Comic Sans MS Bold"/>
                <a:sym typeface="Comic Sans MS Bold"/>
              </a:rPr>
            </a:br>
            <a:r>
              <a:rPr sz="3256">
                <a:solidFill>
                  <a:srgbClr val="FFFFFF"/>
                </a:solidFill>
                <a:uFill>
                  <a:solidFill>
                    <a:srgbClr val="FFFFFF"/>
                  </a:solidFill>
                </a:uFill>
                <a:latin typeface="Comic Sans MS Bold"/>
                <a:ea typeface="Comic Sans MS Bold"/>
                <a:cs typeface="Comic Sans MS Bold"/>
                <a:sym typeface="Comic Sans MS Bold"/>
              </a:rPr>
              <a:t>Eğitim Tarihçesi</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hape 104"/>
          <p:cNvSpPr>
            <a:spLocks noGrp="1"/>
          </p:cNvSpPr>
          <p:nvPr>
            <p:ph type="body" idx="1"/>
          </p:nvPr>
        </p:nvSpPr>
        <p:spPr>
          <a:xfrm>
            <a:off x="872067" y="2675466"/>
            <a:ext cx="7408334" cy="3450697"/>
          </a:xfrm>
          <a:prstGeom prst="rect">
            <a:avLst/>
          </a:prstGeom>
        </p:spPr>
        <p:txBody>
          <a:bodyPr/>
          <a:lstStyle/>
          <a:p>
            <a:pPr lvl="0">
              <a:defRPr sz="1800">
                <a:solidFill>
                  <a:srgbClr val="000000"/>
                </a:solidFill>
                <a:uFillTx/>
              </a:defRPr>
            </a:pPr>
            <a:r>
              <a:rPr sz="2400">
                <a:solidFill>
                  <a:srgbClr val="073E87"/>
                </a:solidFill>
                <a:uFill>
                  <a:solidFill>
                    <a:srgbClr val="073E87"/>
                  </a:solidFill>
                </a:uFill>
              </a:rPr>
              <a:t>Diş Hekimi</a:t>
            </a:r>
          </a:p>
          <a:p>
            <a:pPr lvl="0">
              <a:defRPr sz="1800">
                <a:solidFill>
                  <a:srgbClr val="000000"/>
                </a:solidFill>
                <a:uFillTx/>
              </a:defRPr>
            </a:pPr>
            <a:r>
              <a:rPr sz="2400">
                <a:solidFill>
                  <a:srgbClr val="073E87"/>
                </a:solidFill>
                <a:uFill>
                  <a:solidFill>
                    <a:srgbClr val="073E87"/>
                  </a:solidFill>
                </a:uFill>
              </a:rPr>
              <a:t>Ağız ve Diş Sağlığı Teknikeri (ADS)</a:t>
            </a:r>
          </a:p>
          <a:p>
            <a:pPr lvl="0">
              <a:defRPr sz="1800">
                <a:solidFill>
                  <a:srgbClr val="000000"/>
                </a:solidFill>
                <a:uFillTx/>
              </a:defRPr>
            </a:pPr>
            <a:r>
              <a:rPr sz="2400">
                <a:solidFill>
                  <a:srgbClr val="073E87"/>
                </a:solidFill>
                <a:uFill>
                  <a:solidFill>
                    <a:srgbClr val="073E87"/>
                  </a:solidFill>
                </a:uFill>
              </a:rPr>
              <a:t>Diş Protez Teknikeri</a:t>
            </a:r>
          </a:p>
          <a:p>
            <a:pPr lvl="0">
              <a:defRPr sz="1800">
                <a:solidFill>
                  <a:srgbClr val="000000"/>
                </a:solidFill>
                <a:uFillTx/>
              </a:defRPr>
            </a:pPr>
            <a:r>
              <a:rPr sz="2400">
                <a:solidFill>
                  <a:srgbClr val="073E87"/>
                </a:solidFill>
                <a:uFill>
                  <a:solidFill>
                    <a:srgbClr val="073E87"/>
                  </a:solidFill>
                </a:uFill>
              </a:rPr>
              <a:t>Diş Depoları ve diğer Tedarikçiler</a:t>
            </a:r>
          </a:p>
          <a:p>
            <a:pPr lvl="0">
              <a:defRPr sz="1800">
                <a:solidFill>
                  <a:srgbClr val="000000"/>
                </a:solidFill>
                <a:uFillTx/>
              </a:defRPr>
            </a:pPr>
            <a:r>
              <a:rPr sz="2400">
                <a:solidFill>
                  <a:srgbClr val="2D83F4"/>
                </a:solidFill>
                <a:uFill>
                  <a:solidFill>
                    <a:srgbClr val="2D83F4"/>
                  </a:solidFill>
                </a:uFill>
              </a:rPr>
              <a:t>Hastalar</a:t>
            </a:r>
          </a:p>
          <a:p>
            <a:pPr lvl="0">
              <a:defRPr sz="1800">
                <a:solidFill>
                  <a:srgbClr val="000000"/>
                </a:solidFill>
                <a:uFillTx/>
              </a:defRPr>
            </a:pPr>
            <a:r>
              <a:rPr sz="2400">
                <a:solidFill>
                  <a:srgbClr val="2D83F4"/>
                </a:solidFill>
                <a:uFill>
                  <a:solidFill>
                    <a:srgbClr val="2D83F4"/>
                  </a:solidFill>
                </a:uFill>
              </a:rPr>
              <a:t>Hasta Yakınları</a:t>
            </a:r>
          </a:p>
          <a:p>
            <a:pPr lvl="0">
              <a:defRPr sz="1800">
                <a:solidFill>
                  <a:srgbClr val="000000"/>
                </a:solidFill>
                <a:uFillTx/>
              </a:defRPr>
            </a:pPr>
            <a:r>
              <a:rPr sz="2400">
                <a:solidFill>
                  <a:srgbClr val="217436"/>
                </a:solidFill>
                <a:uFill>
                  <a:solidFill>
                    <a:srgbClr val="217436"/>
                  </a:solidFill>
                </a:uFill>
              </a:rPr>
              <a:t>Geri Ödeme Sistemleri</a:t>
            </a:r>
          </a:p>
        </p:txBody>
      </p:sp>
      <p:sp>
        <p:nvSpPr>
          <p:cNvPr id="105" name="Shape 105"/>
          <p:cNvSpPr>
            <a:spLocks noGrp="1"/>
          </p:cNvSpPr>
          <p:nvPr>
            <p:ph type="title"/>
          </p:nvPr>
        </p:nvSpPr>
        <p:spPr>
          <a:xfrm>
            <a:off x="457200" y="338327"/>
            <a:ext cx="8229600" cy="1870592"/>
          </a:xfrm>
          <a:prstGeom prst="rect">
            <a:avLst/>
          </a:prstGeom>
        </p:spPr>
        <p:txBody>
          <a:bodyPr/>
          <a:lstStyle/>
          <a:p>
            <a:pPr lvl="0" defTabSz="768095">
              <a:defRPr sz="1800">
                <a:solidFill>
                  <a:srgbClr val="000000"/>
                </a:solidFill>
                <a:uFillTx/>
              </a:defRPr>
            </a:pPr>
            <a:r>
              <a:rPr sz="3275">
                <a:solidFill>
                  <a:srgbClr val="FF0000"/>
                </a:solidFill>
                <a:uFill>
                  <a:solidFill>
                    <a:srgbClr val="FF0000"/>
                  </a:solidFill>
                </a:uFill>
                <a:latin typeface="Comic Sans MS Bold"/>
                <a:ea typeface="Comic Sans MS Bold"/>
                <a:cs typeface="Comic Sans MS Bold"/>
                <a:sym typeface="Comic Sans MS Bold"/>
              </a:rPr>
              <a:t>Diş Hekimliğinde </a:t>
            </a:r>
            <a:br>
              <a:rPr sz="3275">
                <a:solidFill>
                  <a:srgbClr val="FF0000"/>
                </a:solidFill>
                <a:uFill>
                  <a:solidFill>
                    <a:srgbClr val="FF0000"/>
                  </a:solidFill>
                </a:uFill>
                <a:latin typeface="Comic Sans MS Bold"/>
                <a:ea typeface="Comic Sans MS Bold"/>
                <a:cs typeface="Comic Sans MS Bold"/>
                <a:sym typeface="Comic Sans MS Bold"/>
              </a:rPr>
            </a:br>
            <a:r>
              <a:rPr sz="3275">
                <a:solidFill>
                  <a:srgbClr val="FF0000"/>
                </a:solidFill>
                <a:uFill>
                  <a:solidFill>
                    <a:srgbClr val="FF0000"/>
                  </a:solidFill>
                </a:uFill>
                <a:latin typeface="Comic Sans MS Bold"/>
                <a:ea typeface="Comic Sans MS Bold"/>
                <a:cs typeface="Comic Sans MS Bold"/>
                <a:sym typeface="Comic Sans MS Bold"/>
              </a:rPr>
              <a:t>Çalışma Ekibi</a:t>
            </a:r>
            <a:br>
              <a:rPr sz="3275">
                <a:solidFill>
                  <a:srgbClr val="FF0000"/>
                </a:solidFill>
                <a:uFill>
                  <a:solidFill>
                    <a:srgbClr val="FF0000"/>
                  </a:solidFill>
                </a:uFill>
                <a:latin typeface="Comic Sans MS Bold"/>
                <a:ea typeface="Comic Sans MS Bold"/>
                <a:cs typeface="Comic Sans MS Bold"/>
                <a:sym typeface="Comic Sans MS Bold"/>
              </a:rPr>
            </a:br>
            <a:endParaRPr sz="3275">
              <a:solidFill>
                <a:srgbClr val="FF0000"/>
              </a:solidFill>
              <a:uFill>
                <a:solidFill>
                  <a:srgbClr val="FF0000"/>
                </a:solidFill>
              </a:uFill>
              <a:latin typeface="Comic Sans MS Bold"/>
              <a:ea typeface="Comic Sans MS Bold"/>
              <a:cs typeface="Comic Sans MS Bold"/>
              <a:sym typeface="Comic Sans MS Bo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 name="Shape 107"/>
          <p:cNvSpPr>
            <a:spLocks noGrp="1"/>
          </p:cNvSpPr>
          <p:nvPr>
            <p:ph type="body" idx="1"/>
          </p:nvPr>
        </p:nvSpPr>
        <p:spPr>
          <a:xfrm>
            <a:off x="266882" y="2511855"/>
            <a:ext cx="8610236" cy="3956911"/>
          </a:xfrm>
          <a:prstGeom prst="rect">
            <a:avLst/>
          </a:prstGeom>
        </p:spPr>
        <p:txBody>
          <a:bodyPr>
            <a:normAutofit lnSpcReduction="10000"/>
          </a:bodyPr>
          <a:lstStyle/>
          <a:p>
            <a:pPr marL="0" lvl="0" indent="0" algn="ctr" defTabSz="704087">
              <a:spcBef>
                <a:spcPts val="400"/>
              </a:spcBef>
              <a:buClrTx/>
              <a:buSzTx/>
              <a:buFontTx/>
              <a:buNone/>
              <a:defRPr sz="1800">
                <a:solidFill>
                  <a:srgbClr val="000000"/>
                </a:solidFill>
                <a:uFillTx/>
              </a:defRPr>
            </a:pPr>
            <a:r>
              <a:rPr sz="2079" b="1">
                <a:solidFill>
                  <a:srgbClr val="881101"/>
                </a:solidFill>
                <a:uFill>
                  <a:solidFill>
                    <a:srgbClr val="073E87"/>
                  </a:solidFill>
                </a:uFill>
              </a:rPr>
              <a:t>1219 SAYILI TABABET VE ŞUABATI SAN'ATLARININ TARZI İCRASINA DAİR KANUN (14.04.1928)</a:t>
            </a:r>
          </a:p>
          <a:p>
            <a:pPr marL="211226" lvl="0" indent="-211226" defTabSz="704087">
              <a:spcBef>
                <a:spcPts val="400"/>
              </a:spcBef>
              <a:defRPr sz="1800">
                <a:solidFill>
                  <a:srgbClr val="000000"/>
                </a:solidFill>
                <a:uFillTx/>
              </a:defRPr>
            </a:pPr>
            <a:r>
              <a:rPr sz="1848">
                <a:solidFill>
                  <a:srgbClr val="881103"/>
                </a:solidFill>
                <a:uFill>
                  <a:solidFill>
                    <a:srgbClr val="073E87"/>
                  </a:solidFill>
                </a:uFill>
              </a:rPr>
              <a:t>Diş Hekimi:</a:t>
            </a:r>
            <a:r>
              <a:rPr sz="1848">
                <a:solidFill>
                  <a:srgbClr val="073E87"/>
                </a:solidFill>
                <a:uFill>
                  <a:solidFill>
                    <a:srgbClr val="073E87"/>
                  </a:solidFill>
                </a:uFill>
              </a:rPr>
              <a:t>Diş tabibi, insan sağlığına ilişkin olarak, dişlerin, diş etlerinin ve bunlarla doğrudan bağlantılı olan ağız ve çene dokularının sağlığının korunması, hastalıklarının ve düzensizliklerinin teşhisi ve tedavisi ve rehabilite edilmesi ile ilgili her türlü mesleki faaliyeti icra etmeye yetkilidir.</a:t>
            </a:r>
          </a:p>
          <a:p>
            <a:pPr marL="211226" lvl="0" indent="-211226" defTabSz="704087">
              <a:spcBef>
                <a:spcPts val="400"/>
              </a:spcBef>
              <a:defRPr sz="1800">
                <a:solidFill>
                  <a:srgbClr val="000000"/>
                </a:solidFill>
                <a:uFillTx/>
              </a:defRPr>
            </a:pPr>
            <a:r>
              <a:rPr sz="1848">
                <a:solidFill>
                  <a:srgbClr val="880F05"/>
                </a:solidFill>
                <a:uFill>
                  <a:solidFill>
                    <a:srgbClr val="073E87"/>
                  </a:solidFill>
                </a:uFill>
              </a:rPr>
              <a:t>Diş Protez Teknikeri:</a:t>
            </a:r>
            <a:r>
              <a:rPr sz="1848">
                <a:solidFill>
                  <a:srgbClr val="073E87"/>
                </a:solidFill>
                <a:uFill>
                  <a:solidFill>
                    <a:srgbClr val="073E87"/>
                  </a:solidFill>
                </a:uFill>
              </a:rPr>
              <a:t>Diş protez teknikeri; meslek yüksekokullarının diş protez programından mezun; diş tabibi tarafından alınan ölçü üzerine, çene ve yüz protezlerini, ortodontik cihazları yapan ve onaran sağlık teknikeridir.</a:t>
            </a:r>
          </a:p>
          <a:p>
            <a:pPr marL="211226" lvl="0" indent="-211226" defTabSz="704087">
              <a:spcBef>
                <a:spcPts val="400"/>
              </a:spcBef>
              <a:defRPr sz="1800">
                <a:solidFill>
                  <a:srgbClr val="000000"/>
                </a:solidFill>
                <a:uFillTx/>
              </a:defRPr>
            </a:pPr>
            <a:r>
              <a:rPr sz="1848">
                <a:solidFill>
                  <a:srgbClr val="881001"/>
                </a:solidFill>
                <a:uFill>
                  <a:solidFill>
                    <a:srgbClr val="073E87"/>
                  </a:solidFill>
                </a:uFill>
              </a:rPr>
              <a:t>Ağız ve Diş Sağlığı Teknikeri (ADS):</a:t>
            </a:r>
            <a:r>
              <a:rPr sz="1848">
                <a:solidFill>
                  <a:srgbClr val="073E87"/>
                </a:solidFill>
                <a:uFill>
                  <a:solidFill>
                    <a:srgbClr val="073E87"/>
                  </a:solidFill>
                </a:uFill>
              </a:rPr>
              <a:t> Ağız ve diş sağlığı teknikeri; meslek yüksekokullarının ağız ve diş sağlığı programından mezun; hasta muayenesinde diş tabibine yardımcı olan, tedavi malzemelerinin hazırlanması ve kullanıma hazır halde tutulmasını sağlayan sağlık teknikeridir.</a:t>
            </a:r>
          </a:p>
        </p:txBody>
      </p:sp>
      <p:sp>
        <p:nvSpPr>
          <p:cNvPr id="108" name="Shape 108"/>
          <p:cNvSpPr>
            <a:spLocks noGrp="1"/>
          </p:cNvSpPr>
          <p:nvPr>
            <p:ph type="title"/>
          </p:nvPr>
        </p:nvSpPr>
        <p:spPr>
          <a:xfrm>
            <a:off x="457200" y="338327"/>
            <a:ext cx="8229600" cy="1870592"/>
          </a:xfrm>
          <a:prstGeom prst="rect">
            <a:avLst/>
          </a:prstGeom>
        </p:spPr>
        <p:txBody>
          <a:bodyPr lIns="0" tIns="0" rIns="0" bIns="0"/>
          <a:lstStyle/>
          <a:p>
            <a:pPr lvl="0" defTabSz="768095">
              <a:defRPr sz="1800">
                <a:solidFill>
                  <a:srgbClr val="000000"/>
                </a:solidFill>
                <a:uFillTx/>
              </a:defRPr>
            </a:pPr>
            <a:r>
              <a:rPr sz="3275">
                <a:solidFill>
                  <a:srgbClr val="FF0000"/>
                </a:solidFill>
                <a:uFill>
                  <a:solidFill>
                    <a:srgbClr val="FF0000"/>
                  </a:solidFill>
                </a:uFill>
                <a:latin typeface="Comic Sans MS Bold"/>
                <a:ea typeface="Comic Sans MS Bold"/>
                <a:cs typeface="Comic Sans MS Bold"/>
                <a:sym typeface="Comic Sans MS Bold"/>
              </a:rPr>
              <a:t>Diş Hekimliğinde </a:t>
            </a:r>
            <a:br>
              <a:rPr sz="3275">
                <a:solidFill>
                  <a:srgbClr val="FF0000"/>
                </a:solidFill>
                <a:uFill>
                  <a:solidFill>
                    <a:srgbClr val="FF0000"/>
                  </a:solidFill>
                </a:uFill>
                <a:latin typeface="Comic Sans MS Bold"/>
                <a:ea typeface="Comic Sans MS Bold"/>
                <a:cs typeface="Comic Sans MS Bold"/>
                <a:sym typeface="Comic Sans MS Bold"/>
              </a:rPr>
            </a:br>
            <a:r>
              <a:rPr sz="3275">
                <a:solidFill>
                  <a:srgbClr val="FF0000"/>
                </a:solidFill>
                <a:uFill>
                  <a:solidFill>
                    <a:srgbClr val="FF0000"/>
                  </a:solidFill>
                </a:uFill>
                <a:latin typeface="Comic Sans MS Bold"/>
                <a:ea typeface="Comic Sans MS Bold"/>
                <a:cs typeface="Comic Sans MS Bold"/>
                <a:sym typeface="Comic Sans MS Bold"/>
              </a:rPr>
              <a:t>Çalışma Ekibi</a:t>
            </a:r>
            <a:br>
              <a:rPr sz="3275">
                <a:solidFill>
                  <a:srgbClr val="FF0000"/>
                </a:solidFill>
                <a:uFill>
                  <a:solidFill>
                    <a:srgbClr val="FF0000"/>
                  </a:solidFill>
                </a:uFill>
                <a:latin typeface="Comic Sans MS Bold"/>
                <a:ea typeface="Comic Sans MS Bold"/>
                <a:cs typeface="Comic Sans MS Bold"/>
                <a:sym typeface="Comic Sans MS Bold"/>
              </a:rPr>
            </a:br>
            <a:endParaRPr sz="3275">
              <a:solidFill>
                <a:srgbClr val="FF0000"/>
              </a:solidFill>
              <a:uFill>
                <a:solidFill>
                  <a:srgbClr val="FF0000"/>
                </a:solidFill>
              </a:uFill>
              <a:latin typeface="Comic Sans MS Bold"/>
              <a:ea typeface="Comic Sans MS Bold"/>
              <a:cs typeface="Comic Sans MS Bold"/>
              <a:sym typeface="Comic Sans MS Bold"/>
            </a:endParaRP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31B6FD"/>
      </a:accent1>
      <a:accent2>
        <a:srgbClr val="4584D3"/>
      </a:accent2>
      <a:accent3>
        <a:srgbClr val="5BD078"/>
      </a:accent3>
      <a:accent4>
        <a:srgbClr val="A5D028"/>
      </a:accent4>
      <a:accent5>
        <a:srgbClr val="F5C040"/>
      </a:accent5>
      <a:accent6>
        <a:srgbClr val="05E0D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38000"/>
              </a:srgbClr>
            </a:outerShdw>
          </a:effectLst>
        </a:effectStyle>
        <a:effectStyle>
          <a:effectLst>
            <a:outerShdw blurRad="50800" dist="25400" dir="5400000" rotWithShape="0">
              <a:srgbClr val="000000">
                <a:alpha val="3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rgbClr val="1D82B7"/>
          </a:solidFill>
          <a:prstDash val="solid"/>
          <a:round/>
        </a:ln>
        <a:effectLst>
          <a:outerShdw blurRad="50800" dist="25400" dir="5400000" rotWithShape="0">
            <a:srgbClr val="000000">
              <a:alpha val="38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rgbClr val="1D82B7"/>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31B6FD"/>
      </a:accent1>
      <a:accent2>
        <a:srgbClr val="4584D3"/>
      </a:accent2>
      <a:accent3>
        <a:srgbClr val="5BD078"/>
      </a:accent3>
      <a:accent4>
        <a:srgbClr val="A5D028"/>
      </a:accent4>
      <a:accent5>
        <a:srgbClr val="F5C040"/>
      </a:accent5>
      <a:accent6>
        <a:srgbClr val="05E0DB"/>
      </a:accent6>
      <a:hlink>
        <a:srgbClr val="0000FF"/>
      </a:hlink>
      <a:folHlink>
        <a:srgbClr val="FF00FF"/>
      </a:folHlink>
    </a:clrScheme>
    <a:fontScheme name="Default">
      <a:majorFont>
        <a:latin typeface="Avenir Roman"/>
        <a:ea typeface="Avenir Roman"/>
        <a:cs typeface="Avenir Roman"/>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38000"/>
              </a:srgbClr>
            </a:outerShdw>
          </a:effectLst>
        </a:effectStyle>
        <a:effectStyle>
          <a:effectLst>
            <a:outerShdw blurRad="50800" dist="25400" dir="5400000" rotWithShape="0">
              <a:srgbClr val="000000">
                <a:alpha val="38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rgbClr val="1D82B7"/>
          </a:solidFill>
          <a:prstDash val="solid"/>
          <a:round/>
        </a:ln>
        <a:effectLst>
          <a:outerShdw blurRad="50800" dist="25400" dir="5400000" rotWithShape="0">
            <a:srgbClr val="000000">
              <a:alpha val="38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rgbClr val="1D82B7"/>
          </a:solidFill>
          <a:prstDash val="solid"/>
          <a:round/>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
              <a:solidFill>
                <a:srgbClr val="000000"/>
              </a:solidFill>
            </a:uFill>
            <a:latin typeface="Trebuchet MS"/>
            <a:ea typeface="Trebuchet MS"/>
            <a:cs typeface="Trebuchet MS"/>
            <a:sym typeface="Trebuchet MS"/>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309</TotalTime>
  <Words>219</Words>
  <Application>Microsoft Macintosh PowerPoint</Application>
  <PresentationFormat>Ekran Gösterisi (4:3)</PresentationFormat>
  <Paragraphs>27</Paragraphs>
  <Slides>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vt:i4>
      </vt:variant>
    </vt:vector>
  </HeadingPairs>
  <TitlesOfParts>
    <vt:vector size="11" baseType="lpstr">
      <vt:lpstr>Avenir Roman</vt:lpstr>
      <vt:lpstr>Comic Sans MS</vt:lpstr>
      <vt:lpstr>Comic Sans MS Bold</vt:lpstr>
      <vt:lpstr>Symbol</vt:lpstr>
      <vt:lpstr>Trebuchet MS</vt:lpstr>
      <vt:lpstr>Default</vt:lpstr>
      <vt:lpstr>AĞIZ VE DİŞ SAĞLIĞI TEKNİKERLİĞİ</vt:lpstr>
      <vt:lpstr>Diş Hekimliğinde Ekip / Meslek Tanımı ve Kişilerin Taşıması Gereken Özellikler</vt:lpstr>
      <vt:lpstr>Diş Hekimliğinin  Eğitim Tarihçesi</vt:lpstr>
      <vt:lpstr>Diş Hekimliğinde  Çalışma Ekibi </vt:lpstr>
      <vt:lpstr>Diş Hekimliğinde  Çalışma Ekibi </vt:lpstr>
    </vt:vector>
  </TitlesOfParts>
  <LinksUpToDate>false</LinksUpToDate>
  <SharedDoc>false</SharedDoc>
  <HyperlinksChanged>false</HyperlinksChanged>
  <AppVersion>15.0035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AĞIZ VE DİŞ SAĞLIĞI TEKNİKERLİĞİ</dc:title>
  <cp:lastModifiedBy>Microsoft Office Kullanıcısı</cp:lastModifiedBy>
  <cp:revision>53</cp:revision>
  <dcterms:modified xsi:type="dcterms:W3CDTF">2017-12-02T17:29:34Z</dcterms:modified>
</cp:coreProperties>
</file>