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7" r:id="rId3"/>
    <p:sldId id="257" r:id="rId4"/>
    <p:sldId id="301" r:id="rId5"/>
    <p:sldId id="302" r:id="rId6"/>
    <p:sldId id="303" r:id="rId7"/>
    <p:sldId id="304" r:id="rId8"/>
    <p:sldId id="305" r:id="rId9"/>
    <p:sldId id="306" r:id="rId10"/>
    <p:sldId id="308" r:id="rId11"/>
    <p:sldId id="309" r:id="rId12"/>
    <p:sldId id="310" r:id="rId13"/>
    <p:sldId id="311" r:id="rId14"/>
    <p:sldId id="30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/>
          </a:bodyPr>
          <a:lstStyle/>
          <a:p>
            <a:r>
              <a:rPr lang="tr-TR" dirty="0" smtClean="0"/>
              <a:t>Sayıcılar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</a:t>
            </a:r>
            <a:r>
              <a:rPr lang="tr-TR" dirty="0" smtClean="0"/>
              <a:t>110- SAYSIAL TASARIM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640" y="1780827"/>
            <a:ext cx="6106106" cy="44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59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9834"/>
            <a:ext cx="9172993" cy="4280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25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4830"/>
            <a:ext cx="8927666" cy="431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03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6097"/>
            <a:ext cx="5738418" cy="4360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12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i="1" dirty="0"/>
              <a:t>ADC-DAC DEVRELERİ</a:t>
            </a:r>
            <a:r>
              <a:rPr lang="tr-TR" dirty="0"/>
              <a:t>. 07 04, 2014 tarihinde http://megep.meb.gov.tr/mte_program_modul/moduller_pdf/Adc-dac%20Devreleri.pdf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Başkent </a:t>
            </a:r>
            <a:r>
              <a:rPr lang="tr-TR" dirty="0"/>
              <a:t>Üniversitesi. 07 04, 2014 tarihinde http://www.baskent.edu.tr/~aerdamar/BME%20423_chp01.pdf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i="1" dirty="0" err="1" smtClean="0"/>
              <a:t>Binary</a:t>
            </a:r>
            <a:r>
              <a:rPr lang="tr-TR" i="1" dirty="0" smtClean="0"/>
              <a:t> </a:t>
            </a:r>
            <a:r>
              <a:rPr lang="tr-TR" i="1" dirty="0"/>
              <a:t>Converter</a:t>
            </a:r>
            <a:r>
              <a:rPr lang="tr-TR" dirty="0"/>
              <a:t>. 07 01, 2014 tarihinde http://www.exploringbinary.com/binary-converter/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ÇÖLKESEN</a:t>
            </a:r>
            <a:r>
              <a:rPr lang="tr-TR" dirty="0"/>
              <a:t>, T. A. (2001). Lojik Devre Tasarım. Papatya Yayıncılık.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i="1" dirty="0" err="1" smtClean="0"/>
              <a:t>DoCircuits</a:t>
            </a:r>
            <a:r>
              <a:rPr lang="tr-TR" dirty="0"/>
              <a:t>. 06 30, 2014 tarihinde </a:t>
            </a:r>
            <a:r>
              <a:rPr lang="tr-TR" dirty="0" err="1"/>
              <a:t>DoCircuits</a:t>
            </a:r>
            <a:r>
              <a:rPr lang="tr-TR" dirty="0"/>
              <a:t>: http://www.docircuits.com/circuit-editor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EKİZ</a:t>
            </a:r>
            <a:r>
              <a:rPr lang="tr-TR" dirty="0"/>
              <a:t>, H. (2010). </a:t>
            </a:r>
            <a:r>
              <a:rPr lang="tr-TR" i="1" dirty="0"/>
              <a:t>Mantık Devreleri. </a:t>
            </a:r>
            <a:r>
              <a:rPr lang="tr-TR" dirty="0"/>
              <a:t>İstanbul: Değişim Yayınları.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R.L., T. (1994). </a:t>
            </a:r>
            <a:r>
              <a:rPr lang="en-US" dirty="0" err="1" smtClean="0"/>
              <a:t>Schaum’s</a:t>
            </a:r>
            <a:r>
              <a:rPr lang="en-US" dirty="0" smtClean="0"/>
              <a:t> Outline of Theory and Problems of Digital Principles. USA: McGraw-Hill.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nn-NO" dirty="0" smtClean="0"/>
              <a:t>Sayıcılar</a:t>
            </a:r>
            <a:r>
              <a:rPr lang="nn-NO" dirty="0"/>
              <a:t>. Mersin Üniversitesi Uzaktan Eğitim Merkezi.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YAĞIMLI</a:t>
            </a:r>
            <a:r>
              <a:rPr lang="tr-TR" dirty="0"/>
              <a:t>, M., &amp; AKAR, F. (2009). </a:t>
            </a:r>
            <a:r>
              <a:rPr lang="tr-TR" i="1" dirty="0"/>
              <a:t>Dijital Elektronik. </a:t>
            </a:r>
            <a:r>
              <a:rPr lang="tr-TR" dirty="0"/>
              <a:t>İstanbul: Beta Basım Dağıtım.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66319"/>
            <a:ext cx="7957510" cy="442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8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06032"/>
            <a:ext cx="7779091" cy="446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2622"/>
            <a:ext cx="9915170" cy="422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30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2527"/>
            <a:ext cx="9251052" cy="444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94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92106"/>
            <a:ext cx="10120957" cy="328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06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3203"/>
            <a:ext cx="8648886" cy="418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3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98831"/>
            <a:ext cx="7057394" cy="447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71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ayıcılar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0657"/>
            <a:ext cx="9651310" cy="349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3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2531</TotalTime>
  <Words>162</Words>
  <Application>Microsoft Office PowerPoint</Application>
  <PresentationFormat>Geniş ekran</PresentationFormat>
  <Paragraphs>25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Calibri</vt:lpstr>
      <vt:lpstr>Times New Roman</vt:lpstr>
      <vt:lpstr>temaacik</vt:lpstr>
      <vt:lpstr>Sayıcılar</vt:lpstr>
      <vt:lpstr>Sayıcılar</vt:lpstr>
      <vt:lpstr>Sayıcılar</vt:lpstr>
      <vt:lpstr>Sayıcılar</vt:lpstr>
      <vt:lpstr>Sayıcılar</vt:lpstr>
      <vt:lpstr>Sayıcılar</vt:lpstr>
      <vt:lpstr>Sayıcılar</vt:lpstr>
      <vt:lpstr>Sayıcılar</vt:lpstr>
      <vt:lpstr>Sayıcılar</vt:lpstr>
      <vt:lpstr>Sayıcılar</vt:lpstr>
      <vt:lpstr>Sayıcılar</vt:lpstr>
      <vt:lpstr>Sayıcılar</vt:lpstr>
      <vt:lpstr>Sayıcılar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130</cp:revision>
  <dcterms:created xsi:type="dcterms:W3CDTF">2017-11-13T19:25:20Z</dcterms:created>
  <dcterms:modified xsi:type="dcterms:W3CDTF">2020-01-26T13:56:01Z</dcterms:modified>
</cp:coreProperties>
</file>