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6"/>
  </p:notesMasterIdLst>
  <p:sldIdLst>
    <p:sldId id="256" r:id="rId2"/>
    <p:sldId id="307" r:id="rId3"/>
    <p:sldId id="257" r:id="rId4"/>
    <p:sldId id="301" r:id="rId5"/>
    <p:sldId id="302" r:id="rId6"/>
    <p:sldId id="303" r:id="rId7"/>
    <p:sldId id="304" r:id="rId8"/>
    <p:sldId id="305" r:id="rId9"/>
    <p:sldId id="306" r:id="rId10"/>
    <p:sldId id="308" r:id="rId11"/>
    <p:sldId id="309" r:id="rId12"/>
    <p:sldId id="310" r:id="rId13"/>
    <p:sldId id="311" r:id="rId14"/>
    <p:sldId id="300" r:id="rId15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013" autoAdjust="0"/>
    <p:restoredTop sz="94660"/>
  </p:normalViewPr>
  <p:slideViewPr>
    <p:cSldViewPr snapToGrid="0">
      <p:cViewPr varScale="1">
        <p:scale>
          <a:sx n="86" d="100"/>
          <a:sy n="86" d="100"/>
        </p:scale>
        <p:origin x="49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9CB99F-ABC4-48A2-AF43-4E0532DA682D}" type="datetimeFigureOut">
              <a:rPr lang="tr-TR" smtClean="0"/>
              <a:t>26.01.2020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9067FA6-F24F-4229-A7B0-BC8F25346AE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118375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" y="6334316"/>
            <a:ext cx="12192000" cy="66484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3200" b="0" spc="-5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ctr">
              <a:buNone/>
              <a:defRPr sz="1800" cap="all" spc="200" baseline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575BE1C9-D51A-4B5F-B120-1DD67716EB4F}" type="datetimeFigureOut">
              <a:rPr lang="tr-TR" smtClean="0"/>
              <a:t>26.01.2020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Resim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1391" y="826686"/>
            <a:ext cx="1527835" cy="1527835"/>
          </a:xfrm>
          <a:prstGeom prst="rect">
            <a:avLst/>
          </a:prstGeom>
        </p:spPr>
      </p:pic>
      <p:sp>
        <p:nvSpPr>
          <p:cNvPr id="12" name="Metin kutusu 11"/>
          <p:cNvSpPr txBox="1"/>
          <p:nvPr/>
        </p:nvSpPr>
        <p:spPr>
          <a:xfrm>
            <a:off x="3929604" y="1051995"/>
            <a:ext cx="5188408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3200" b="0" dirty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Ankara Üniversitesi</a:t>
            </a:r>
          </a:p>
          <a:p>
            <a:pPr algn="ctr"/>
            <a:r>
              <a:rPr lang="tr-TR" sz="3200" b="0" dirty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Nallıhan</a:t>
            </a:r>
            <a:r>
              <a:rPr lang="tr-TR" sz="3200" b="0" baseline="0" dirty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Meslek Yüksekokulu</a:t>
            </a:r>
            <a:endParaRPr lang="tr-TR" sz="3200" b="0" dirty="0">
              <a:solidFill>
                <a:srgbClr val="20478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7774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26.01.2020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652876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26.01.2020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158346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575BE1C9-D51A-4B5F-B120-1DD67716EB4F}" type="datetimeFigureOut">
              <a:rPr lang="tr-TR" smtClean="0"/>
              <a:t>26.01.2020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61512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3600" b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1800" cap="all" spc="20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575BE1C9-D51A-4B5F-B120-1DD67716EB4F}" type="datetimeFigureOut">
              <a:rPr lang="tr-TR" smtClean="0"/>
              <a:t>26.01.2020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049776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1845734"/>
            <a:ext cx="4937760" cy="4023359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26.01.2020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492443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5"/>
            <a:ext cx="4937760" cy="3286760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286760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26.01.2020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484051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26.01.2020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679167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26.01.2020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157888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575BE1C9-D51A-4B5F-B120-1DD67716EB4F}" type="datetimeFigureOut">
              <a:rPr lang="tr-TR" smtClean="0"/>
              <a:t>26.01.2020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104004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26.01.2020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128026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 dirty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575BE1C9-D51A-4B5F-B120-1DD67716EB4F}" type="datetimeFigureOut">
              <a:rPr lang="tr-TR" smtClean="0"/>
              <a:t>26.01.2020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486678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3600" kern="1200" spc="-50" baseline="0">
          <a:solidFill>
            <a:srgbClr val="204788"/>
          </a:solidFill>
          <a:latin typeface="Times New Roman" panose="02020603050405020304" pitchFamily="18" charset="0"/>
          <a:ea typeface="+mj-ea"/>
          <a:cs typeface="Times New Roman" panose="02020603050405020304" pitchFamily="18" charset="0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0" y="3567660"/>
            <a:ext cx="12192000" cy="706802"/>
          </a:xfrm>
        </p:spPr>
        <p:txBody>
          <a:bodyPr>
            <a:normAutofit/>
          </a:bodyPr>
          <a:lstStyle/>
          <a:p>
            <a:r>
              <a:rPr lang="tr-TR" dirty="0" smtClean="0"/>
              <a:t>Sayıcılar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748852" y="4347147"/>
            <a:ext cx="9144000" cy="771763"/>
          </a:xfrm>
        </p:spPr>
        <p:txBody>
          <a:bodyPr/>
          <a:lstStyle/>
          <a:p>
            <a:r>
              <a:rPr lang="tr-TR" dirty="0"/>
              <a:t>NET </a:t>
            </a:r>
            <a:r>
              <a:rPr lang="tr-TR" dirty="0" smtClean="0"/>
              <a:t>110- SAYSIAL TASARIM</a:t>
            </a:r>
          </a:p>
          <a:p>
            <a:r>
              <a:rPr lang="tr-TR" dirty="0" err="1" smtClean="0"/>
              <a:t>Ö</a:t>
            </a:r>
            <a:r>
              <a:rPr lang="tr-TR" cap="none" dirty="0" err="1" smtClean="0"/>
              <a:t>ğr</a:t>
            </a:r>
            <a:r>
              <a:rPr lang="tr-TR" dirty="0"/>
              <a:t>. G</a:t>
            </a:r>
            <a:r>
              <a:rPr lang="tr-TR" cap="none" dirty="0"/>
              <a:t>ör</a:t>
            </a:r>
            <a:r>
              <a:rPr lang="tr-TR" dirty="0"/>
              <a:t>. </a:t>
            </a:r>
            <a:r>
              <a:rPr lang="tr-TR" dirty="0" smtClean="0"/>
              <a:t>Nuri Furkan koçak</a:t>
            </a:r>
            <a:endParaRPr lang="tr-TR" cap="none" dirty="0"/>
          </a:p>
        </p:txBody>
      </p:sp>
    </p:spTree>
    <p:extLst>
      <p:ext uri="{BB962C8B-B14F-4D97-AF65-F5344CB8AC3E}">
        <p14:creationId xmlns:p14="http://schemas.microsoft.com/office/powerpoint/2010/main" val="3649907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S</a:t>
            </a:r>
            <a:r>
              <a:rPr lang="tr-TR" dirty="0" smtClean="0"/>
              <a:t>ayıcılar</a:t>
            </a:r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75640" y="1780827"/>
            <a:ext cx="6106106" cy="4490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45962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S</a:t>
            </a:r>
            <a:r>
              <a:rPr lang="tr-TR" dirty="0" smtClean="0"/>
              <a:t>ayıcılar</a:t>
            </a:r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7280" y="1839834"/>
            <a:ext cx="9172993" cy="42807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12590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S</a:t>
            </a:r>
            <a:r>
              <a:rPr lang="tr-TR" dirty="0" smtClean="0"/>
              <a:t>ayıcılar</a:t>
            </a:r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7280" y="1844830"/>
            <a:ext cx="8927666" cy="4318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20385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S</a:t>
            </a:r>
            <a:r>
              <a:rPr lang="tr-TR" dirty="0" smtClean="0"/>
              <a:t>ayıcılar</a:t>
            </a:r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7280" y="1856097"/>
            <a:ext cx="5738418" cy="43602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21225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KAYNAKLAR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97279" y="1845734"/>
            <a:ext cx="10394135" cy="4023360"/>
          </a:xfrm>
        </p:spPr>
        <p:txBody>
          <a:bodyPr>
            <a:normAutofit fontScale="85000" lnSpcReduction="10000"/>
          </a:bodyPr>
          <a:lstStyle/>
          <a:p>
            <a:pPr marL="457200" indent="-457200">
              <a:buFont typeface="+mj-lt"/>
              <a:buAutoNum type="arabicPeriod"/>
            </a:pPr>
            <a:r>
              <a:rPr lang="tr-TR" i="1" dirty="0"/>
              <a:t>ADC-DAC DEVRELERİ</a:t>
            </a:r>
            <a:r>
              <a:rPr lang="tr-TR" dirty="0"/>
              <a:t>. 07 04, 2014 tarihinde http://megep.meb.gov.tr/mte_program_modul/moduller_pdf/Adc-dac%20Devreleri.pdf adresinden alındı </a:t>
            </a:r>
            <a:endParaRPr lang="tr-TR" dirty="0" smtClean="0"/>
          </a:p>
          <a:p>
            <a:pPr marL="457200" indent="-457200">
              <a:buFont typeface="+mj-lt"/>
              <a:buAutoNum type="arabicPeriod"/>
            </a:pPr>
            <a:r>
              <a:rPr lang="tr-TR" dirty="0" smtClean="0"/>
              <a:t>Başkent </a:t>
            </a:r>
            <a:r>
              <a:rPr lang="tr-TR" dirty="0"/>
              <a:t>Üniversitesi. 07 04, 2014 tarihinde http://www.baskent.edu.tr/~aerdamar/BME%20423_chp01.pdf adresinden alındı </a:t>
            </a:r>
            <a:endParaRPr lang="tr-TR" dirty="0" smtClean="0"/>
          </a:p>
          <a:p>
            <a:pPr marL="457200" indent="-457200">
              <a:buFont typeface="+mj-lt"/>
              <a:buAutoNum type="arabicPeriod"/>
            </a:pPr>
            <a:r>
              <a:rPr lang="tr-TR" i="1" dirty="0" err="1" smtClean="0"/>
              <a:t>Binary</a:t>
            </a:r>
            <a:r>
              <a:rPr lang="tr-TR" i="1" dirty="0" smtClean="0"/>
              <a:t> </a:t>
            </a:r>
            <a:r>
              <a:rPr lang="tr-TR" i="1" dirty="0"/>
              <a:t>Converter</a:t>
            </a:r>
            <a:r>
              <a:rPr lang="tr-TR" dirty="0"/>
              <a:t>. 07 01, 2014 tarihinde http://www.exploringbinary.com/binary-converter/ adresinden alındı </a:t>
            </a:r>
            <a:endParaRPr lang="tr-TR" dirty="0" smtClean="0"/>
          </a:p>
          <a:p>
            <a:pPr marL="457200" indent="-457200">
              <a:buFont typeface="+mj-lt"/>
              <a:buAutoNum type="arabicPeriod"/>
            </a:pPr>
            <a:r>
              <a:rPr lang="tr-TR" dirty="0" smtClean="0"/>
              <a:t>ÇÖLKESEN</a:t>
            </a:r>
            <a:r>
              <a:rPr lang="tr-TR" dirty="0"/>
              <a:t>, T. A. (2001). Lojik Devre Tasarım. Papatya Yayıncılık. </a:t>
            </a:r>
            <a:endParaRPr lang="tr-TR" dirty="0" smtClean="0"/>
          </a:p>
          <a:p>
            <a:pPr marL="457200" indent="-457200">
              <a:buFont typeface="+mj-lt"/>
              <a:buAutoNum type="arabicPeriod"/>
            </a:pPr>
            <a:r>
              <a:rPr lang="tr-TR" i="1" dirty="0" err="1" smtClean="0"/>
              <a:t>DoCircuits</a:t>
            </a:r>
            <a:r>
              <a:rPr lang="tr-TR" dirty="0"/>
              <a:t>. 06 30, 2014 tarihinde </a:t>
            </a:r>
            <a:r>
              <a:rPr lang="tr-TR" dirty="0" err="1"/>
              <a:t>DoCircuits</a:t>
            </a:r>
            <a:r>
              <a:rPr lang="tr-TR" dirty="0"/>
              <a:t>: http://www.docircuits.com/circuit-editor adresinden alındı </a:t>
            </a:r>
            <a:endParaRPr lang="tr-TR" dirty="0" smtClean="0"/>
          </a:p>
          <a:p>
            <a:pPr marL="457200" indent="-457200">
              <a:buFont typeface="+mj-lt"/>
              <a:buAutoNum type="arabicPeriod"/>
            </a:pPr>
            <a:r>
              <a:rPr lang="tr-TR" dirty="0" smtClean="0"/>
              <a:t>EKİZ</a:t>
            </a:r>
            <a:r>
              <a:rPr lang="tr-TR" dirty="0"/>
              <a:t>, H. (2010). </a:t>
            </a:r>
            <a:r>
              <a:rPr lang="tr-TR" i="1" dirty="0"/>
              <a:t>Mantık Devreleri. </a:t>
            </a:r>
            <a:r>
              <a:rPr lang="tr-TR" dirty="0"/>
              <a:t>İstanbul: Değişim Yayınları. </a:t>
            </a:r>
            <a:endParaRPr lang="tr-TR" dirty="0" smtClean="0"/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R.L., T. (1994). </a:t>
            </a:r>
            <a:r>
              <a:rPr lang="en-US" dirty="0" err="1" smtClean="0"/>
              <a:t>Schaum’s</a:t>
            </a:r>
            <a:r>
              <a:rPr lang="en-US" dirty="0" smtClean="0"/>
              <a:t> Outline of Theory and Problems of Digital Principles. USA: McGraw-Hill. </a:t>
            </a:r>
            <a:endParaRPr lang="tr-TR" dirty="0" smtClean="0"/>
          </a:p>
          <a:p>
            <a:pPr marL="457200" indent="-457200">
              <a:buFont typeface="+mj-lt"/>
              <a:buAutoNum type="arabicPeriod"/>
            </a:pPr>
            <a:r>
              <a:rPr lang="nn-NO" dirty="0" smtClean="0"/>
              <a:t>Sayıcılar</a:t>
            </a:r>
            <a:r>
              <a:rPr lang="nn-NO" dirty="0"/>
              <a:t>. Mersin Üniversitesi Uzaktan Eğitim Merkezi. </a:t>
            </a:r>
            <a:endParaRPr lang="tr-TR" dirty="0" smtClean="0"/>
          </a:p>
          <a:p>
            <a:pPr marL="457200" indent="-457200">
              <a:buFont typeface="+mj-lt"/>
              <a:buAutoNum type="arabicPeriod"/>
            </a:pPr>
            <a:r>
              <a:rPr lang="tr-TR" dirty="0" smtClean="0"/>
              <a:t>YAĞIMLI</a:t>
            </a:r>
            <a:r>
              <a:rPr lang="tr-TR" dirty="0"/>
              <a:t>, M., &amp; AKAR, F. (2009). </a:t>
            </a:r>
            <a:r>
              <a:rPr lang="tr-TR" i="1" dirty="0"/>
              <a:t>Dijital Elektronik. </a:t>
            </a:r>
            <a:r>
              <a:rPr lang="tr-TR" dirty="0"/>
              <a:t>İstanbul: Beta Basım Dağıtım. </a:t>
            </a: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11432395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S</a:t>
            </a:r>
            <a:r>
              <a:rPr lang="tr-TR" dirty="0" smtClean="0"/>
              <a:t>ayıcılar</a:t>
            </a:r>
            <a:endParaRPr lang="tr-TR" dirty="0"/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7280" y="1866319"/>
            <a:ext cx="7957510" cy="44284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51800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S</a:t>
            </a:r>
            <a:r>
              <a:rPr lang="tr-TR" dirty="0" smtClean="0"/>
              <a:t>ayıcılar</a:t>
            </a:r>
            <a:endParaRPr lang="tr-TR" dirty="0"/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7279" y="1806032"/>
            <a:ext cx="7779091" cy="44641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93564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S</a:t>
            </a:r>
            <a:r>
              <a:rPr lang="tr-TR" dirty="0" smtClean="0"/>
              <a:t>ayıcılar</a:t>
            </a:r>
            <a:endParaRPr lang="tr-TR" dirty="0"/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7280" y="1842622"/>
            <a:ext cx="9915170" cy="42236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73033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S</a:t>
            </a:r>
            <a:r>
              <a:rPr lang="tr-TR" dirty="0" smtClean="0"/>
              <a:t>ayıcılar</a:t>
            </a:r>
            <a:endParaRPr lang="tr-TR" dirty="0"/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7280" y="1822527"/>
            <a:ext cx="9251052" cy="44436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39420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S</a:t>
            </a:r>
            <a:r>
              <a:rPr lang="tr-TR" dirty="0" smtClean="0"/>
              <a:t>ayıcılar</a:t>
            </a:r>
            <a:endParaRPr lang="tr-TR" dirty="0"/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7280" y="1892106"/>
            <a:ext cx="10120957" cy="3282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00689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S</a:t>
            </a:r>
            <a:r>
              <a:rPr lang="tr-TR" dirty="0" smtClean="0"/>
              <a:t>ayıcılar</a:t>
            </a:r>
            <a:endParaRPr lang="tr-TR" dirty="0"/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7280" y="1843203"/>
            <a:ext cx="8648886" cy="41889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38358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S</a:t>
            </a:r>
            <a:r>
              <a:rPr lang="tr-TR" dirty="0" smtClean="0"/>
              <a:t>ayıcılar</a:t>
            </a:r>
            <a:endParaRPr lang="tr-TR" dirty="0"/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7280" y="1798831"/>
            <a:ext cx="7057394" cy="44793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77188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S</a:t>
            </a:r>
            <a:r>
              <a:rPr lang="tr-TR" dirty="0" smtClean="0"/>
              <a:t>ayıcılar</a:t>
            </a:r>
            <a:endParaRPr lang="tr-TR" dirty="0"/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7280" y="1830657"/>
            <a:ext cx="9651310" cy="3499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58337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temaacik">
  <a:themeElements>
    <a:clrScheme name="Sıcak Mavi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Geçmişe bakış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eçmişe bakış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aacik" id="{5FBA6BAB-3C3C-467B-A92E-FE4BE3482913}" vid="{13BE5C17-C18C-4C10-8ECA-B8C51E3C2020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2531</TotalTime>
  <Words>162</Words>
  <Application>Microsoft Office PowerPoint</Application>
  <PresentationFormat>Geniş ekran</PresentationFormat>
  <Paragraphs>25</Paragraphs>
  <Slides>14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14</vt:i4>
      </vt:variant>
    </vt:vector>
  </HeadingPairs>
  <TitlesOfParts>
    <vt:vector size="17" baseType="lpstr">
      <vt:lpstr>Calibri</vt:lpstr>
      <vt:lpstr>Times New Roman</vt:lpstr>
      <vt:lpstr>temaacik</vt:lpstr>
      <vt:lpstr>Sayıcılar</vt:lpstr>
      <vt:lpstr>Sayıcılar</vt:lpstr>
      <vt:lpstr>Sayıcılar</vt:lpstr>
      <vt:lpstr>Sayıcılar</vt:lpstr>
      <vt:lpstr>Sayıcılar</vt:lpstr>
      <vt:lpstr>Sayıcılar</vt:lpstr>
      <vt:lpstr>Sayıcılar</vt:lpstr>
      <vt:lpstr>Sayıcılar</vt:lpstr>
      <vt:lpstr>Sayıcılar</vt:lpstr>
      <vt:lpstr>Sayıcılar</vt:lpstr>
      <vt:lpstr>Sayıcılar</vt:lpstr>
      <vt:lpstr>Sayıcılar</vt:lpstr>
      <vt:lpstr>Sayıcılar</vt:lpstr>
      <vt:lpstr>KAYNAKLAR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NBP103-Programlama Temelleri Ders Notu</dc:title>
  <dc:creator>BAP2</dc:creator>
  <cp:lastModifiedBy>Furkan KOÇAK</cp:lastModifiedBy>
  <cp:revision>130</cp:revision>
  <dcterms:created xsi:type="dcterms:W3CDTF">2017-11-13T19:25:20Z</dcterms:created>
  <dcterms:modified xsi:type="dcterms:W3CDTF">2020-01-26T13:56:01Z</dcterms:modified>
</cp:coreProperties>
</file>