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46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09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9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58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0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92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58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0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31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3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4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81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139" y="1406766"/>
            <a:ext cx="7090707" cy="459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474" y="1383074"/>
            <a:ext cx="6551516" cy="501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300" y="1544129"/>
            <a:ext cx="3811815" cy="48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439" y="1544128"/>
            <a:ext cx="5607167" cy="46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967" y="1906437"/>
            <a:ext cx="5187525" cy="35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111" y="1790239"/>
            <a:ext cx="3932261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292" y="2003240"/>
            <a:ext cx="6252151" cy="375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l="39339" t="22390" r="19198" b="10063"/>
          <a:stretch/>
        </p:blipFill>
        <p:spPr>
          <a:xfrm>
            <a:off x="3510951" y="1664898"/>
            <a:ext cx="5055079" cy="46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</TotalTime>
  <Words>16</Words>
  <Application>Microsoft Office PowerPoint</Application>
  <PresentationFormat>Geniş ekran</PresentationFormat>
  <Paragraphs>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kayabali</dc:creator>
  <cp:lastModifiedBy>kayabali</cp:lastModifiedBy>
  <cp:revision>2</cp:revision>
  <dcterms:created xsi:type="dcterms:W3CDTF">2018-02-10T19:13:33Z</dcterms:created>
  <dcterms:modified xsi:type="dcterms:W3CDTF">2018-02-10T19:22:02Z</dcterms:modified>
</cp:coreProperties>
</file>