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4005D8-7AD4-4144-996F-745C81A53CF8}" v="28" dt="2021-02-22T00:58:34.862"/>
    <p1510:client id="{AD2D008D-3D09-4996-826D-C11AEA2D441B}" v="11" dt="2021-02-22T01:35:54.7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56" autoAdjust="0"/>
    <p:restoredTop sz="94660"/>
  </p:normalViewPr>
  <p:slideViewPr>
    <p:cSldViewPr snapToGrid="0">
      <p:cViewPr varScale="1">
        <p:scale>
          <a:sx n="86" d="100"/>
          <a:sy n="86" d="100"/>
        </p:scale>
        <p:origin x="54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zim Sedat SIRMEN" userId="73af17368f4a9938" providerId="LiveId" clId="{2F4005D8-7AD4-4144-996F-745C81A53CF8}"/>
    <pc:docChg chg="custSel addSld delSld modSld">
      <pc:chgData name="Kazim Sedat SIRMEN" userId="73af17368f4a9938" providerId="LiveId" clId="{2F4005D8-7AD4-4144-996F-745C81A53CF8}" dt="2021-02-22T00:58:42.190" v="2305" actId="207"/>
      <pc:docMkLst>
        <pc:docMk/>
      </pc:docMkLst>
      <pc:sldChg chg="addSp modSp mod">
        <pc:chgData name="Kazim Sedat SIRMEN" userId="73af17368f4a9938" providerId="LiveId" clId="{2F4005D8-7AD4-4144-996F-745C81A53CF8}" dt="2021-02-22T00:58:42.190" v="2305" actId="207"/>
        <pc:sldMkLst>
          <pc:docMk/>
          <pc:sldMk cId="678400992" sldId="256"/>
        </pc:sldMkLst>
        <pc:spChg chg="mod">
          <ac:chgData name="Kazim Sedat SIRMEN" userId="73af17368f4a9938" providerId="LiveId" clId="{2F4005D8-7AD4-4144-996F-745C81A53CF8}" dt="2021-02-22T00:58:17.301" v="2298" actId="20577"/>
          <ac:spMkLst>
            <pc:docMk/>
            <pc:sldMk cId="678400992" sldId="256"/>
            <ac:spMk id="2" creationId="{D51F152D-A5B9-4737-8296-7F0FEE12C6C9}"/>
          </ac:spMkLst>
        </pc:spChg>
        <pc:spChg chg="mod">
          <ac:chgData name="Kazim Sedat SIRMEN" userId="73af17368f4a9938" providerId="LiveId" clId="{2F4005D8-7AD4-4144-996F-745C81A53CF8}" dt="2021-02-21T22:50:19.887" v="1486" actId="688"/>
          <ac:spMkLst>
            <pc:docMk/>
            <pc:sldMk cId="678400992" sldId="256"/>
            <ac:spMk id="4" creationId="{86020B8B-9733-4BAF-B680-9EAF11803695}"/>
          </ac:spMkLst>
        </pc:spChg>
        <pc:spChg chg="add mod">
          <ac:chgData name="Kazim Sedat SIRMEN" userId="73af17368f4a9938" providerId="LiveId" clId="{2F4005D8-7AD4-4144-996F-745C81A53CF8}" dt="2021-02-22T00:58:42.190" v="2305" actId="207"/>
          <ac:spMkLst>
            <pc:docMk/>
            <pc:sldMk cId="678400992" sldId="256"/>
            <ac:spMk id="5" creationId="{C8728E36-E957-41C0-BDEC-B952E54DE3C6}"/>
          </ac:spMkLst>
        </pc:spChg>
      </pc:sldChg>
      <pc:sldChg chg="modSp del mod">
        <pc:chgData name="Kazim Sedat SIRMEN" userId="73af17368f4a9938" providerId="LiveId" clId="{2F4005D8-7AD4-4144-996F-745C81A53CF8}" dt="2021-02-22T00:57:37.737" v="2285" actId="2696"/>
        <pc:sldMkLst>
          <pc:docMk/>
          <pc:sldMk cId="1343741892" sldId="257"/>
        </pc:sldMkLst>
        <pc:spChg chg="mod">
          <ac:chgData name="Kazim Sedat SIRMEN" userId="73af17368f4a9938" providerId="LiveId" clId="{2F4005D8-7AD4-4144-996F-745C81A53CF8}" dt="2021-02-22T00:13:00.268" v="2199" actId="20577"/>
          <ac:spMkLst>
            <pc:docMk/>
            <pc:sldMk cId="1343741892" sldId="257"/>
            <ac:spMk id="2" creationId="{9681206C-7267-494C-9929-F2D18B5832A1}"/>
          </ac:spMkLst>
        </pc:spChg>
        <pc:spChg chg="mod">
          <ac:chgData name="Kazim Sedat SIRMEN" userId="73af17368f4a9938" providerId="LiveId" clId="{2F4005D8-7AD4-4144-996F-745C81A53CF8}" dt="2021-02-22T00:13:27.201" v="2203" actId="255"/>
          <ac:spMkLst>
            <pc:docMk/>
            <pc:sldMk cId="1343741892" sldId="257"/>
            <ac:spMk id="3" creationId="{B5DE72D4-063A-4A22-AC95-9308D8849DA1}"/>
          </ac:spMkLst>
        </pc:spChg>
      </pc:sldChg>
      <pc:sldChg chg="modSp del mod">
        <pc:chgData name="Kazim Sedat SIRMEN" userId="73af17368f4a9938" providerId="LiveId" clId="{2F4005D8-7AD4-4144-996F-745C81A53CF8}" dt="2021-02-22T00:57:45.603" v="2288" actId="2696"/>
        <pc:sldMkLst>
          <pc:docMk/>
          <pc:sldMk cId="2939606238" sldId="258"/>
        </pc:sldMkLst>
        <pc:spChg chg="mod">
          <ac:chgData name="Kazim Sedat SIRMEN" userId="73af17368f4a9938" providerId="LiveId" clId="{2F4005D8-7AD4-4144-996F-745C81A53CF8}" dt="2021-02-22T00:13:40.695" v="2223" actId="20577"/>
          <ac:spMkLst>
            <pc:docMk/>
            <pc:sldMk cId="2939606238" sldId="258"/>
            <ac:spMk id="2" creationId="{C9BBD11C-4ECF-4447-8D51-56D89BA2B930}"/>
          </ac:spMkLst>
        </pc:spChg>
        <pc:spChg chg="mod">
          <ac:chgData name="Kazim Sedat SIRMEN" userId="73af17368f4a9938" providerId="LiveId" clId="{2F4005D8-7AD4-4144-996F-745C81A53CF8}" dt="2021-02-22T00:14:24.214" v="2229" actId="207"/>
          <ac:spMkLst>
            <pc:docMk/>
            <pc:sldMk cId="2939606238" sldId="258"/>
            <ac:spMk id="3" creationId="{4EFB9C4C-38CD-4C73-B14E-7DD8F9F40BED}"/>
          </ac:spMkLst>
        </pc:spChg>
      </pc:sldChg>
      <pc:sldChg chg="modSp new del mod">
        <pc:chgData name="Kazim Sedat SIRMEN" userId="73af17368f4a9938" providerId="LiveId" clId="{2F4005D8-7AD4-4144-996F-745C81A53CF8}" dt="2021-02-21T22:46:50.780" v="1446" actId="2696"/>
        <pc:sldMkLst>
          <pc:docMk/>
          <pc:sldMk cId="995260962" sldId="259"/>
        </pc:sldMkLst>
        <pc:spChg chg="mod">
          <ac:chgData name="Kazim Sedat SIRMEN" userId="73af17368f4a9938" providerId="LiveId" clId="{2F4005D8-7AD4-4144-996F-745C81A53CF8}" dt="2021-02-21T22:00:03.854" v="999" actId="20577"/>
          <ac:spMkLst>
            <pc:docMk/>
            <pc:sldMk cId="995260962" sldId="259"/>
            <ac:spMk id="2" creationId="{C28D0571-71AE-4B66-959B-6FBBC9C1A71E}"/>
          </ac:spMkLst>
        </pc:spChg>
        <pc:spChg chg="mod">
          <ac:chgData name="Kazim Sedat SIRMEN" userId="73af17368f4a9938" providerId="LiveId" clId="{2F4005D8-7AD4-4144-996F-745C81A53CF8}" dt="2021-02-21T22:05:54.227" v="1135" actId="20577"/>
          <ac:spMkLst>
            <pc:docMk/>
            <pc:sldMk cId="995260962" sldId="259"/>
            <ac:spMk id="3" creationId="{11E8A7DA-2234-4AFA-AC63-EE5199AB6487}"/>
          </ac:spMkLst>
        </pc:spChg>
      </pc:sldChg>
      <pc:sldChg chg="modSp new del mod">
        <pc:chgData name="Kazim Sedat SIRMEN" userId="73af17368f4a9938" providerId="LiveId" clId="{2F4005D8-7AD4-4144-996F-745C81A53CF8}" dt="2021-02-22T00:57:43.397" v="2287" actId="2696"/>
        <pc:sldMkLst>
          <pc:docMk/>
          <pc:sldMk cId="2848298763" sldId="259"/>
        </pc:sldMkLst>
        <pc:spChg chg="mod">
          <ac:chgData name="Kazim Sedat SIRMEN" userId="73af17368f4a9938" providerId="LiveId" clId="{2F4005D8-7AD4-4144-996F-745C81A53CF8}" dt="2021-02-22T00:14:38.601" v="2249" actId="20577"/>
          <ac:spMkLst>
            <pc:docMk/>
            <pc:sldMk cId="2848298763" sldId="259"/>
            <ac:spMk id="2" creationId="{D9F595EF-BC72-4C00-B658-1918A2AE86A4}"/>
          </ac:spMkLst>
        </pc:spChg>
        <pc:spChg chg="mod">
          <ac:chgData name="Kazim Sedat SIRMEN" userId="73af17368f4a9938" providerId="LiveId" clId="{2F4005D8-7AD4-4144-996F-745C81A53CF8}" dt="2021-02-22T00:15:21.290" v="2260" actId="123"/>
          <ac:spMkLst>
            <pc:docMk/>
            <pc:sldMk cId="2848298763" sldId="259"/>
            <ac:spMk id="3" creationId="{86C39B3F-D705-4086-AC89-C89B5F59D63E}"/>
          </ac:spMkLst>
        </pc:spChg>
      </pc:sldChg>
      <pc:sldChg chg="del">
        <pc:chgData name="Kazim Sedat SIRMEN" userId="73af17368f4a9938" providerId="LiveId" clId="{2F4005D8-7AD4-4144-996F-745C81A53CF8}" dt="2021-02-21T02:27:21.910" v="245" actId="2696"/>
        <pc:sldMkLst>
          <pc:docMk/>
          <pc:sldMk cId="814820300" sldId="260"/>
        </pc:sldMkLst>
      </pc:sldChg>
      <pc:sldChg chg="modSp new del mod">
        <pc:chgData name="Kazim Sedat SIRMEN" userId="73af17368f4a9938" providerId="LiveId" clId="{2F4005D8-7AD4-4144-996F-745C81A53CF8}" dt="2021-02-21T22:46:53.252" v="1447" actId="2696"/>
        <pc:sldMkLst>
          <pc:docMk/>
          <pc:sldMk cId="3252902471" sldId="260"/>
        </pc:sldMkLst>
        <pc:spChg chg="mod">
          <ac:chgData name="Kazim Sedat SIRMEN" userId="73af17368f4a9938" providerId="LiveId" clId="{2F4005D8-7AD4-4144-996F-745C81A53CF8}" dt="2021-02-21T22:07:58.776" v="1150" actId="20577"/>
          <ac:spMkLst>
            <pc:docMk/>
            <pc:sldMk cId="3252902471" sldId="260"/>
            <ac:spMk id="2" creationId="{4DB48EEB-1B3E-4B30-B4E0-29D88B7D292F}"/>
          </ac:spMkLst>
        </pc:spChg>
        <pc:spChg chg="mod">
          <ac:chgData name="Kazim Sedat SIRMEN" userId="73af17368f4a9938" providerId="LiveId" clId="{2F4005D8-7AD4-4144-996F-745C81A53CF8}" dt="2021-02-21T22:10:02.431" v="1158"/>
          <ac:spMkLst>
            <pc:docMk/>
            <pc:sldMk cId="3252902471" sldId="260"/>
            <ac:spMk id="3" creationId="{1A6C0121-AFE6-48FE-BB82-CBEBB3B614CC}"/>
          </ac:spMkLst>
        </pc:spChg>
      </pc:sldChg>
      <pc:sldChg chg="modSp new del mod">
        <pc:chgData name="Kazim Sedat SIRMEN" userId="73af17368f4a9938" providerId="LiveId" clId="{2F4005D8-7AD4-4144-996F-745C81A53CF8}" dt="2021-02-22T00:57:40.914" v="2286" actId="2696"/>
        <pc:sldMkLst>
          <pc:docMk/>
          <pc:sldMk cId="4085203087" sldId="260"/>
        </pc:sldMkLst>
        <pc:spChg chg="mod">
          <ac:chgData name="Kazim Sedat SIRMEN" userId="73af17368f4a9938" providerId="LiveId" clId="{2F4005D8-7AD4-4144-996F-745C81A53CF8}" dt="2021-02-22T00:52:29.634" v="2264"/>
          <ac:spMkLst>
            <pc:docMk/>
            <pc:sldMk cId="4085203087" sldId="260"/>
            <ac:spMk id="2" creationId="{3847DC5B-7D6C-47DE-B32C-AF8B5764364E}"/>
          </ac:spMkLst>
        </pc:spChg>
        <pc:spChg chg="mod">
          <ac:chgData name="Kazim Sedat SIRMEN" userId="73af17368f4a9938" providerId="LiveId" clId="{2F4005D8-7AD4-4144-996F-745C81A53CF8}" dt="2021-02-22T00:52:10.152" v="2263" actId="207"/>
          <ac:spMkLst>
            <pc:docMk/>
            <pc:sldMk cId="4085203087" sldId="260"/>
            <ac:spMk id="3" creationId="{21FCA279-D1AD-402C-8C27-D2132AABA714}"/>
          </ac:spMkLst>
        </pc:spChg>
      </pc:sldChg>
      <pc:sldChg chg="modSp new del mod">
        <pc:chgData name="Kazim Sedat SIRMEN" userId="73af17368f4a9938" providerId="LiveId" clId="{2F4005D8-7AD4-4144-996F-745C81A53CF8}" dt="2021-02-22T00:57:47.946" v="2289" actId="2696"/>
        <pc:sldMkLst>
          <pc:docMk/>
          <pc:sldMk cId="1616002984" sldId="261"/>
        </pc:sldMkLst>
        <pc:spChg chg="mod">
          <ac:chgData name="Kazim Sedat SIRMEN" userId="73af17368f4a9938" providerId="LiveId" clId="{2F4005D8-7AD4-4144-996F-745C81A53CF8}" dt="2021-02-22T00:52:49.712" v="2265"/>
          <ac:spMkLst>
            <pc:docMk/>
            <pc:sldMk cId="1616002984" sldId="261"/>
            <ac:spMk id="2" creationId="{BDD8499F-E3D0-467D-B66B-87FFC7BDDD50}"/>
          </ac:spMkLst>
        </pc:spChg>
        <pc:spChg chg="mod">
          <ac:chgData name="Kazim Sedat SIRMEN" userId="73af17368f4a9938" providerId="LiveId" clId="{2F4005D8-7AD4-4144-996F-745C81A53CF8}" dt="2021-02-22T00:53:16.748" v="2269" actId="207"/>
          <ac:spMkLst>
            <pc:docMk/>
            <pc:sldMk cId="1616002984" sldId="261"/>
            <ac:spMk id="3" creationId="{F2073FB6-FF87-4B49-91B2-B9558F7C28F1}"/>
          </ac:spMkLst>
        </pc:spChg>
      </pc:sldChg>
      <pc:sldChg chg="del">
        <pc:chgData name="Kazim Sedat SIRMEN" userId="73af17368f4a9938" providerId="LiveId" clId="{2F4005D8-7AD4-4144-996F-745C81A53CF8}" dt="2021-02-21T02:27:24.615" v="246" actId="2696"/>
        <pc:sldMkLst>
          <pc:docMk/>
          <pc:sldMk cId="2974159861" sldId="261"/>
        </pc:sldMkLst>
      </pc:sldChg>
      <pc:sldChg chg="modSp new del mod">
        <pc:chgData name="Kazim Sedat SIRMEN" userId="73af17368f4a9938" providerId="LiveId" clId="{2F4005D8-7AD4-4144-996F-745C81A53CF8}" dt="2021-02-21T22:46:55.825" v="1448" actId="2696"/>
        <pc:sldMkLst>
          <pc:docMk/>
          <pc:sldMk cId="4019311233" sldId="261"/>
        </pc:sldMkLst>
        <pc:spChg chg="mod">
          <ac:chgData name="Kazim Sedat SIRMEN" userId="73af17368f4a9938" providerId="LiveId" clId="{2F4005D8-7AD4-4144-996F-745C81A53CF8}" dt="2021-02-21T22:10:20.431" v="1167" actId="207"/>
          <ac:spMkLst>
            <pc:docMk/>
            <pc:sldMk cId="4019311233" sldId="261"/>
            <ac:spMk id="2" creationId="{6ABA29C8-91B4-4DC3-99ED-93E6D2540F31}"/>
          </ac:spMkLst>
        </pc:spChg>
        <pc:spChg chg="mod">
          <ac:chgData name="Kazim Sedat SIRMEN" userId="73af17368f4a9938" providerId="LiveId" clId="{2F4005D8-7AD4-4144-996F-745C81A53CF8}" dt="2021-02-21T22:10:42.032" v="1169"/>
          <ac:spMkLst>
            <pc:docMk/>
            <pc:sldMk cId="4019311233" sldId="261"/>
            <ac:spMk id="3" creationId="{DDE19F83-FA86-464B-AF25-7D2886F5D261}"/>
          </ac:spMkLst>
        </pc:spChg>
      </pc:sldChg>
      <pc:sldChg chg="del">
        <pc:chgData name="Kazim Sedat SIRMEN" userId="73af17368f4a9938" providerId="LiveId" clId="{2F4005D8-7AD4-4144-996F-745C81A53CF8}" dt="2021-02-21T02:27:28.536" v="247" actId="2696"/>
        <pc:sldMkLst>
          <pc:docMk/>
          <pc:sldMk cId="538053391" sldId="262"/>
        </pc:sldMkLst>
      </pc:sldChg>
      <pc:sldChg chg="modSp new del mod">
        <pc:chgData name="Kazim Sedat SIRMEN" userId="73af17368f4a9938" providerId="LiveId" clId="{2F4005D8-7AD4-4144-996F-745C81A53CF8}" dt="2021-02-22T00:57:50.127" v="2290" actId="2696"/>
        <pc:sldMkLst>
          <pc:docMk/>
          <pc:sldMk cId="667955652" sldId="262"/>
        </pc:sldMkLst>
        <pc:spChg chg="mod">
          <ac:chgData name="Kazim Sedat SIRMEN" userId="73af17368f4a9938" providerId="LiveId" clId="{2F4005D8-7AD4-4144-996F-745C81A53CF8}" dt="2021-02-22T00:53:41.197" v="2273" actId="122"/>
          <ac:spMkLst>
            <pc:docMk/>
            <pc:sldMk cId="667955652" sldId="262"/>
            <ac:spMk id="2" creationId="{11DE2210-D76D-4C76-B2EC-E0EBE53262E5}"/>
          </ac:spMkLst>
        </pc:spChg>
        <pc:spChg chg="mod">
          <ac:chgData name="Kazim Sedat SIRMEN" userId="73af17368f4a9938" providerId="LiveId" clId="{2F4005D8-7AD4-4144-996F-745C81A53CF8}" dt="2021-02-22T00:54:08.757" v="2276" actId="123"/>
          <ac:spMkLst>
            <pc:docMk/>
            <pc:sldMk cId="667955652" sldId="262"/>
            <ac:spMk id="3" creationId="{B1E8C1F3-47FE-4215-89E0-705F83BFBF55}"/>
          </ac:spMkLst>
        </pc:spChg>
      </pc:sldChg>
      <pc:sldChg chg="modSp new del mod">
        <pc:chgData name="Kazim Sedat SIRMEN" userId="73af17368f4a9938" providerId="LiveId" clId="{2F4005D8-7AD4-4144-996F-745C81A53CF8}" dt="2021-02-21T22:46:59.001" v="1449" actId="2696"/>
        <pc:sldMkLst>
          <pc:docMk/>
          <pc:sldMk cId="853853792" sldId="262"/>
        </pc:sldMkLst>
        <pc:spChg chg="mod">
          <ac:chgData name="Kazim Sedat SIRMEN" userId="73af17368f4a9938" providerId="LiveId" clId="{2F4005D8-7AD4-4144-996F-745C81A53CF8}" dt="2021-02-21T22:12:54.775" v="1227" actId="20577"/>
          <ac:spMkLst>
            <pc:docMk/>
            <pc:sldMk cId="853853792" sldId="262"/>
            <ac:spMk id="2" creationId="{D42D3277-DC89-4BBE-909C-6729557F7617}"/>
          </ac:spMkLst>
        </pc:spChg>
        <pc:spChg chg="mod">
          <ac:chgData name="Kazim Sedat SIRMEN" userId="73af17368f4a9938" providerId="LiveId" clId="{2F4005D8-7AD4-4144-996F-745C81A53CF8}" dt="2021-02-21T22:15:48.375" v="1358" actId="20577"/>
          <ac:spMkLst>
            <pc:docMk/>
            <pc:sldMk cId="853853792" sldId="262"/>
            <ac:spMk id="3" creationId="{0CC790A2-E191-4ED6-B7E3-21F3458EC10B}"/>
          </ac:spMkLst>
        </pc:spChg>
      </pc:sldChg>
      <pc:sldChg chg="modSp new del mod">
        <pc:chgData name="Kazim Sedat SIRMEN" userId="73af17368f4a9938" providerId="LiveId" clId="{2F4005D8-7AD4-4144-996F-745C81A53CF8}" dt="2021-02-22T00:08:17.791" v="2092" actId="2696"/>
        <pc:sldMkLst>
          <pc:docMk/>
          <pc:sldMk cId="1534261781" sldId="262"/>
        </pc:sldMkLst>
        <pc:spChg chg="mod">
          <ac:chgData name="Kazim Sedat SIRMEN" userId="73af17368f4a9938" providerId="LiveId" clId="{2F4005D8-7AD4-4144-996F-745C81A53CF8}" dt="2021-02-21T23:55:37.344" v="1825" actId="20577"/>
          <ac:spMkLst>
            <pc:docMk/>
            <pc:sldMk cId="1534261781" sldId="262"/>
            <ac:spMk id="2" creationId="{EE11FCC7-1A0C-4C63-B525-4CB8454D95DC}"/>
          </ac:spMkLst>
        </pc:spChg>
        <pc:spChg chg="mod">
          <ac:chgData name="Kazim Sedat SIRMEN" userId="73af17368f4a9938" providerId="LiveId" clId="{2F4005D8-7AD4-4144-996F-745C81A53CF8}" dt="2021-02-21T23:55:26.806" v="1809" actId="27636"/>
          <ac:spMkLst>
            <pc:docMk/>
            <pc:sldMk cId="1534261781" sldId="262"/>
            <ac:spMk id="3" creationId="{AD8FAB1F-EA12-4B44-AE95-E1F3B5E089B8}"/>
          </ac:spMkLst>
        </pc:spChg>
      </pc:sldChg>
      <pc:sldChg chg="del">
        <pc:chgData name="Kazim Sedat SIRMEN" userId="73af17368f4a9938" providerId="LiveId" clId="{2F4005D8-7AD4-4144-996F-745C81A53CF8}" dt="2021-02-21T02:27:34.465" v="248" actId="2696"/>
        <pc:sldMkLst>
          <pc:docMk/>
          <pc:sldMk cId="420155745" sldId="263"/>
        </pc:sldMkLst>
      </pc:sldChg>
      <pc:sldChg chg="modSp new del mod">
        <pc:chgData name="Kazim Sedat SIRMEN" userId="73af17368f4a9938" providerId="LiveId" clId="{2F4005D8-7AD4-4144-996F-745C81A53CF8}" dt="2021-02-22T00:57:52.409" v="2291" actId="2696"/>
        <pc:sldMkLst>
          <pc:docMk/>
          <pc:sldMk cId="571760291" sldId="263"/>
        </pc:sldMkLst>
        <pc:spChg chg="mod">
          <ac:chgData name="Kazim Sedat SIRMEN" userId="73af17368f4a9938" providerId="LiveId" clId="{2F4005D8-7AD4-4144-996F-745C81A53CF8}" dt="2021-02-22T00:54:29.391" v="2280" actId="207"/>
          <ac:spMkLst>
            <pc:docMk/>
            <pc:sldMk cId="571760291" sldId="263"/>
            <ac:spMk id="2" creationId="{9F1456F9-48CA-4A5D-843D-59AC635FEBD8}"/>
          </ac:spMkLst>
        </pc:spChg>
        <pc:spChg chg="mod">
          <ac:chgData name="Kazim Sedat SIRMEN" userId="73af17368f4a9938" providerId="LiveId" clId="{2F4005D8-7AD4-4144-996F-745C81A53CF8}" dt="2021-02-22T00:54:53.229" v="2284" actId="207"/>
          <ac:spMkLst>
            <pc:docMk/>
            <pc:sldMk cId="571760291" sldId="263"/>
            <ac:spMk id="3" creationId="{C4468347-885C-4A36-885B-BE8AD7EDA319}"/>
          </ac:spMkLst>
        </pc:spChg>
      </pc:sldChg>
      <pc:sldChg chg="modSp new del mod">
        <pc:chgData name="Kazim Sedat SIRMEN" userId="73af17368f4a9938" providerId="LiveId" clId="{2F4005D8-7AD4-4144-996F-745C81A53CF8}" dt="2021-02-22T00:08:15.438" v="2091" actId="2696"/>
        <pc:sldMkLst>
          <pc:docMk/>
          <pc:sldMk cId="3144049608" sldId="263"/>
        </pc:sldMkLst>
        <pc:spChg chg="mod">
          <ac:chgData name="Kazim Sedat SIRMEN" userId="73af17368f4a9938" providerId="LiveId" clId="{2F4005D8-7AD4-4144-996F-745C81A53CF8}" dt="2021-02-21T23:56:35.919" v="1875" actId="207"/>
          <ac:spMkLst>
            <pc:docMk/>
            <pc:sldMk cId="3144049608" sldId="263"/>
            <ac:spMk id="2" creationId="{DA6517AD-283C-4EA6-9939-D5D8652F5235}"/>
          </ac:spMkLst>
        </pc:spChg>
        <pc:spChg chg="mod">
          <ac:chgData name="Kazim Sedat SIRMEN" userId="73af17368f4a9938" providerId="LiveId" clId="{2F4005D8-7AD4-4144-996F-745C81A53CF8}" dt="2021-02-21T23:55:56.448" v="1827"/>
          <ac:spMkLst>
            <pc:docMk/>
            <pc:sldMk cId="3144049608" sldId="263"/>
            <ac:spMk id="3" creationId="{71DAEA43-F33A-4ED2-9E94-3EDBB48F54AD}"/>
          </ac:spMkLst>
        </pc:spChg>
      </pc:sldChg>
      <pc:sldChg chg="modSp new del mod">
        <pc:chgData name="Kazim Sedat SIRMEN" userId="73af17368f4a9938" providerId="LiveId" clId="{2F4005D8-7AD4-4144-996F-745C81A53CF8}" dt="2021-02-22T00:07:01.758" v="2048" actId="2696"/>
        <pc:sldMkLst>
          <pc:docMk/>
          <pc:sldMk cId="1861485087" sldId="264"/>
        </pc:sldMkLst>
        <pc:spChg chg="mod">
          <ac:chgData name="Kazim Sedat SIRMEN" userId="73af17368f4a9938" providerId="LiveId" clId="{2F4005D8-7AD4-4144-996F-745C81A53CF8}" dt="2021-02-21T23:58:53.675" v="1882" actId="122"/>
          <ac:spMkLst>
            <pc:docMk/>
            <pc:sldMk cId="1861485087" sldId="264"/>
            <ac:spMk id="2" creationId="{236CD234-2644-4D8C-A78E-B03ED7A0CA49}"/>
          </ac:spMkLst>
        </pc:spChg>
        <pc:spChg chg="mod">
          <ac:chgData name="Kazim Sedat SIRMEN" userId="73af17368f4a9938" providerId="LiveId" clId="{2F4005D8-7AD4-4144-996F-745C81A53CF8}" dt="2021-02-21T23:58:24.801" v="1878"/>
          <ac:spMkLst>
            <pc:docMk/>
            <pc:sldMk cId="1861485087" sldId="264"/>
            <ac:spMk id="3" creationId="{FCD40536-A876-40FD-AA6B-1F23382D42D8}"/>
          </ac:spMkLst>
        </pc:spChg>
      </pc:sldChg>
      <pc:sldChg chg="modSp new del mod">
        <pc:chgData name="Kazim Sedat SIRMEN" userId="73af17368f4a9938" providerId="LiveId" clId="{2F4005D8-7AD4-4144-996F-745C81A53CF8}" dt="2021-02-22T00:06:59.286" v="2047" actId="2696"/>
        <pc:sldMkLst>
          <pc:docMk/>
          <pc:sldMk cId="1358622296" sldId="265"/>
        </pc:sldMkLst>
        <pc:spChg chg="mod">
          <ac:chgData name="Kazim Sedat SIRMEN" userId="73af17368f4a9938" providerId="LiveId" clId="{2F4005D8-7AD4-4144-996F-745C81A53CF8}" dt="2021-02-21T23:59:49.233" v="1938" actId="207"/>
          <ac:spMkLst>
            <pc:docMk/>
            <pc:sldMk cId="1358622296" sldId="265"/>
            <ac:spMk id="2" creationId="{8B25BD09-CBF1-472E-851F-BF90E1367CDA}"/>
          </ac:spMkLst>
        </pc:spChg>
        <pc:spChg chg="mod">
          <ac:chgData name="Kazim Sedat SIRMEN" userId="73af17368f4a9938" providerId="LiveId" clId="{2F4005D8-7AD4-4144-996F-745C81A53CF8}" dt="2021-02-22T00:00:02.593" v="1939"/>
          <ac:spMkLst>
            <pc:docMk/>
            <pc:sldMk cId="1358622296" sldId="265"/>
            <ac:spMk id="3" creationId="{4ECF2183-C45C-455F-8E1E-71C610BBA0BD}"/>
          </ac:spMkLst>
        </pc:spChg>
      </pc:sldChg>
    </pc:docChg>
  </pc:docChgLst>
  <pc:docChgLst>
    <pc:chgData name="Kazim Sedat SIRMEN" userId="73af17368f4a9938" providerId="LiveId" clId="{A94FC0CE-60F9-4D0D-821A-361AE20AE53B}"/>
    <pc:docChg chg="custSel addSld delSld modSld">
      <pc:chgData name="Kazim Sedat SIRMEN" userId="73af17368f4a9938" providerId="LiveId" clId="{A94FC0CE-60F9-4D0D-821A-361AE20AE53B}" dt="2021-02-21T01:47:52.393" v="1013" actId="20577"/>
      <pc:docMkLst>
        <pc:docMk/>
      </pc:docMkLst>
      <pc:sldChg chg="addSp delSp modSp mod">
        <pc:chgData name="Kazim Sedat SIRMEN" userId="73af17368f4a9938" providerId="LiveId" clId="{A94FC0CE-60F9-4D0D-821A-361AE20AE53B}" dt="2021-02-20T23:36:40.814" v="24" actId="207"/>
        <pc:sldMkLst>
          <pc:docMk/>
          <pc:sldMk cId="678400992" sldId="256"/>
        </pc:sldMkLst>
        <pc:spChg chg="mod">
          <ac:chgData name="Kazim Sedat SIRMEN" userId="73af17368f4a9938" providerId="LiveId" clId="{A94FC0CE-60F9-4D0D-821A-361AE20AE53B}" dt="2021-02-20T23:32:29.602" v="11" actId="20577"/>
          <ac:spMkLst>
            <pc:docMk/>
            <pc:sldMk cId="678400992" sldId="256"/>
            <ac:spMk id="2" creationId="{D51F152D-A5B9-4737-8296-7F0FEE12C6C9}"/>
          </ac:spMkLst>
        </pc:spChg>
        <pc:spChg chg="del mod">
          <ac:chgData name="Kazim Sedat SIRMEN" userId="73af17368f4a9938" providerId="LiveId" clId="{A94FC0CE-60F9-4D0D-821A-361AE20AE53B}" dt="2021-02-20T23:35:39.179" v="14"/>
          <ac:spMkLst>
            <pc:docMk/>
            <pc:sldMk cId="678400992" sldId="256"/>
            <ac:spMk id="3" creationId="{BFF7386C-EC69-4A1B-A43B-A9397541F4AA}"/>
          </ac:spMkLst>
        </pc:spChg>
        <pc:spChg chg="add mod">
          <ac:chgData name="Kazim Sedat SIRMEN" userId="73af17368f4a9938" providerId="LiveId" clId="{A94FC0CE-60F9-4D0D-821A-361AE20AE53B}" dt="2021-02-20T23:36:40.814" v="24" actId="207"/>
          <ac:spMkLst>
            <pc:docMk/>
            <pc:sldMk cId="678400992" sldId="256"/>
            <ac:spMk id="4" creationId="{86020B8B-9733-4BAF-B680-9EAF11803695}"/>
          </ac:spMkLst>
        </pc:spChg>
      </pc:sldChg>
      <pc:sldChg chg="modSp mod">
        <pc:chgData name="Kazim Sedat SIRMEN" userId="73af17368f4a9938" providerId="LiveId" clId="{A94FC0CE-60F9-4D0D-821A-361AE20AE53B}" dt="2021-02-20T23:45:30.275" v="229" actId="123"/>
        <pc:sldMkLst>
          <pc:docMk/>
          <pc:sldMk cId="1343741892" sldId="257"/>
        </pc:sldMkLst>
        <pc:spChg chg="mod">
          <ac:chgData name="Kazim Sedat SIRMEN" userId="73af17368f4a9938" providerId="LiveId" clId="{A94FC0CE-60F9-4D0D-821A-361AE20AE53B}" dt="2021-02-20T23:38:01.947" v="82" actId="20577"/>
          <ac:spMkLst>
            <pc:docMk/>
            <pc:sldMk cId="1343741892" sldId="257"/>
            <ac:spMk id="2" creationId="{9681206C-7267-494C-9929-F2D18B5832A1}"/>
          </ac:spMkLst>
        </pc:spChg>
        <pc:spChg chg="mod">
          <ac:chgData name="Kazim Sedat SIRMEN" userId="73af17368f4a9938" providerId="LiveId" clId="{A94FC0CE-60F9-4D0D-821A-361AE20AE53B}" dt="2021-02-20T23:45:30.275" v="229" actId="123"/>
          <ac:spMkLst>
            <pc:docMk/>
            <pc:sldMk cId="1343741892" sldId="257"/>
            <ac:spMk id="3" creationId="{B5DE72D4-063A-4A22-AC95-9308D8849DA1}"/>
          </ac:spMkLst>
        </pc:spChg>
      </pc:sldChg>
      <pc:sldChg chg="modSp mod">
        <pc:chgData name="Kazim Sedat SIRMEN" userId="73af17368f4a9938" providerId="LiveId" clId="{A94FC0CE-60F9-4D0D-821A-361AE20AE53B}" dt="2021-02-20T23:48:54.039" v="283" actId="207"/>
        <pc:sldMkLst>
          <pc:docMk/>
          <pc:sldMk cId="2939606238" sldId="258"/>
        </pc:sldMkLst>
        <pc:spChg chg="mod">
          <ac:chgData name="Kazim Sedat SIRMEN" userId="73af17368f4a9938" providerId="LiveId" clId="{A94FC0CE-60F9-4D0D-821A-361AE20AE53B}" dt="2021-02-20T23:48:18.526" v="239" actId="20577"/>
          <ac:spMkLst>
            <pc:docMk/>
            <pc:sldMk cId="2939606238" sldId="258"/>
            <ac:spMk id="2" creationId="{C9BBD11C-4ECF-4447-8D51-56D89BA2B930}"/>
          </ac:spMkLst>
        </pc:spChg>
        <pc:spChg chg="mod">
          <ac:chgData name="Kazim Sedat SIRMEN" userId="73af17368f4a9938" providerId="LiveId" clId="{A94FC0CE-60F9-4D0D-821A-361AE20AE53B}" dt="2021-02-20T23:48:54.039" v="283" actId="207"/>
          <ac:spMkLst>
            <pc:docMk/>
            <pc:sldMk cId="2939606238" sldId="258"/>
            <ac:spMk id="3" creationId="{4EFB9C4C-38CD-4C73-B14E-7DD8F9F40BED}"/>
          </ac:spMkLst>
        </pc:spChg>
      </pc:sldChg>
      <pc:sldChg chg="addSp delSp modSp del mod chgLayout">
        <pc:chgData name="Kazim Sedat SIRMEN" userId="73af17368f4a9938" providerId="LiveId" clId="{A94FC0CE-60F9-4D0D-821A-361AE20AE53B}" dt="2021-02-20T23:53:03.710" v="301" actId="2696"/>
        <pc:sldMkLst>
          <pc:docMk/>
          <pc:sldMk cId="4092365031" sldId="259"/>
        </pc:sldMkLst>
        <pc:spChg chg="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2" creationId="{3A069733-E8DD-426E-9B63-86F317D845C5}"/>
          </ac:spMkLst>
        </pc:spChg>
        <pc:spChg chg="del mod">
          <ac:chgData name="Kazim Sedat SIRMEN" userId="73af17368f4a9938" providerId="LiveId" clId="{A94FC0CE-60F9-4D0D-821A-361AE20AE53B}" dt="2021-02-20T23:52:39.142" v="299" actId="6264"/>
          <ac:spMkLst>
            <pc:docMk/>
            <pc:sldMk cId="4092365031" sldId="259"/>
            <ac:spMk id="3" creationId="{97200308-F33F-428B-B47B-0E197CEECBA5}"/>
          </ac:spMkLst>
        </pc:spChg>
        <pc:spChg chg="add del mod">
          <ac:chgData name="Kazim Sedat SIRMEN" userId="73af17368f4a9938" providerId="LiveId" clId="{A94FC0CE-60F9-4D0D-821A-361AE20AE53B}" dt="2021-02-20T23:52:39.142" v="299" actId="6264"/>
          <ac:spMkLst>
            <pc:docMk/>
            <pc:sldMk cId="4092365031" sldId="259"/>
            <ac:spMk id="4" creationId="{01DEF5A2-E88D-46C6-A5ED-B9EB318F7B43}"/>
          </ac:spMkLst>
        </pc:spChg>
        <pc:spChg chg="add del 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5" creationId="{0C347D2C-EB8A-40EB-A2B7-FF551DCB1DE8}"/>
          </ac:spMkLst>
        </pc:spChg>
        <pc:spChg chg="add del mo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6" creationId="{A76481F6-1722-496C-9EAC-2375319FDCF5}"/>
          </ac:spMkLst>
        </pc:spChg>
        <pc:spChg chg="add 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7" creationId="{3840A0A1-C029-4640-8A9F-DC38060CCC3A}"/>
          </ac:spMkLst>
        </pc:spChg>
        <pc:spChg chg="mod">
          <ac:chgData name="Kazim Sedat SIRMEN" userId="73af17368f4a9938" providerId="LiveId" clId="{A94FC0CE-60F9-4D0D-821A-361AE20AE53B}" dt="2021-02-20T23:52:21.697" v="297" actId="1076"/>
          <ac:spMkLst>
            <pc:docMk/>
            <pc:sldMk cId="4092365031" sldId="259"/>
            <ac:spMk id="11" creationId="{F19DE172-9A8D-401E-A07A-FC46746934BF}"/>
          </ac:spMkLst>
        </pc:spChg>
        <pc:spChg chg="mod">
          <ac:chgData name="Kazim Sedat SIRMEN" userId="73af17368f4a9938" providerId="LiveId" clId="{A94FC0CE-60F9-4D0D-821A-361AE20AE53B}" dt="2021-02-20T23:52:24.324" v="298" actId="1076"/>
          <ac:spMkLst>
            <pc:docMk/>
            <pc:sldMk cId="4092365031" sldId="259"/>
            <ac:spMk id="14" creationId="{EC3EEBEF-88EF-4055-BF64-0F717C9C5C6B}"/>
          </ac:spMkLst>
        </pc:spChg>
        <pc:spChg chg="mod">
          <ac:chgData name="Kazim Sedat SIRMEN" userId="73af17368f4a9938" providerId="LiveId" clId="{A94FC0CE-60F9-4D0D-821A-361AE20AE53B}" dt="2021-02-20T23:52:17.816" v="296" actId="1076"/>
          <ac:spMkLst>
            <pc:docMk/>
            <pc:sldMk cId="4092365031" sldId="259"/>
            <ac:spMk id="15" creationId="{CDE996C9-9C27-4B2F-BA4C-E91B58BFE19E}"/>
          </ac:spMkLst>
        </pc:spChg>
      </pc:sldChg>
      <pc:sldChg chg="modSp mod">
        <pc:chgData name="Kazim Sedat SIRMEN" userId="73af17368f4a9938" providerId="LiveId" clId="{A94FC0CE-60F9-4D0D-821A-361AE20AE53B}" dt="2021-02-20T23:55:49.586" v="503" actId="20577"/>
        <pc:sldMkLst>
          <pc:docMk/>
          <pc:sldMk cId="814820300" sldId="260"/>
        </pc:sldMkLst>
        <pc:spChg chg="mod">
          <ac:chgData name="Kazim Sedat SIRMEN" userId="73af17368f4a9938" providerId="LiveId" clId="{A94FC0CE-60F9-4D0D-821A-361AE20AE53B}" dt="2021-02-20T23:53:26.657" v="322" actId="20577"/>
          <ac:spMkLst>
            <pc:docMk/>
            <pc:sldMk cId="814820300" sldId="260"/>
            <ac:spMk id="2" creationId="{37292FAB-4A73-461E-83E6-585CA619E8D1}"/>
          </ac:spMkLst>
        </pc:spChg>
        <pc:spChg chg="mod">
          <ac:chgData name="Kazim Sedat SIRMEN" userId="73af17368f4a9938" providerId="LiveId" clId="{A94FC0CE-60F9-4D0D-821A-361AE20AE53B}" dt="2021-02-20T23:55:49.586" v="503" actId="20577"/>
          <ac:spMkLst>
            <pc:docMk/>
            <pc:sldMk cId="814820300" sldId="260"/>
            <ac:spMk id="3" creationId="{50F3DF84-32F1-44AA-B0D9-FFCCC388FD13}"/>
          </ac:spMkLst>
        </pc:spChg>
      </pc:sldChg>
      <pc:sldChg chg="addSp delSp modSp mod">
        <pc:chgData name="Kazim Sedat SIRMEN" userId="73af17368f4a9938" providerId="LiveId" clId="{A94FC0CE-60F9-4D0D-821A-361AE20AE53B}" dt="2021-02-21T00:00:43.261" v="551" actId="20577"/>
        <pc:sldMkLst>
          <pc:docMk/>
          <pc:sldMk cId="2974159861" sldId="261"/>
        </pc:sldMkLst>
        <pc:spChg chg="mod">
          <ac:chgData name="Kazim Sedat SIRMEN" userId="73af17368f4a9938" providerId="LiveId" clId="{A94FC0CE-60F9-4D0D-821A-361AE20AE53B}" dt="2021-02-20T23:56:07.043" v="510" actId="20577"/>
          <ac:spMkLst>
            <pc:docMk/>
            <pc:sldMk cId="2974159861" sldId="261"/>
            <ac:spMk id="2" creationId="{39C72166-C293-43C6-A68C-94C7AF97E5FE}"/>
          </ac:spMkLst>
        </pc:spChg>
        <pc:spChg chg="del mod">
          <ac:chgData name="Kazim Sedat SIRMEN" userId="73af17368f4a9938" providerId="LiveId" clId="{A94FC0CE-60F9-4D0D-821A-361AE20AE53B}" dt="2021-02-20T23:59:55.181" v="542"/>
          <ac:spMkLst>
            <pc:docMk/>
            <pc:sldMk cId="2974159861" sldId="261"/>
            <ac:spMk id="3" creationId="{C2096214-2056-47FD-A66A-0D34864515BC}"/>
          </ac:spMkLst>
        </pc:spChg>
        <pc:spChg chg="add mod">
          <ac:chgData name="Kazim Sedat SIRMEN" userId="73af17368f4a9938" providerId="LiveId" clId="{A94FC0CE-60F9-4D0D-821A-361AE20AE53B}" dt="2021-02-20T23:59:34.293" v="540" actId="20577"/>
          <ac:spMkLst>
            <pc:docMk/>
            <pc:sldMk cId="2974159861" sldId="261"/>
            <ac:spMk id="4" creationId="{2616546D-F0EC-49DF-9BDB-334D3DBC97C6}"/>
          </ac:spMkLst>
        </pc:spChg>
        <pc:spChg chg="add mod">
          <ac:chgData name="Kazim Sedat SIRMEN" userId="73af17368f4a9938" providerId="LiveId" clId="{A94FC0CE-60F9-4D0D-821A-361AE20AE53B}" dt="2021-02-21T00:00:43.261" v="551" actId="20577"/>
          <ac:spMkLst>
            <pc:docMk/>
            <pc:sldMk cId="2974159861" sldId="261"/>
            <ac:spMk id="5" creationId="{1C0E3A16-818D-44C3-9AF9-BE2DC9B933F0}"/>
          </ac:spMkLst>
        </pc:spChg>
      </pc:sldChg>
      <pc:sldChg chg="modSp mod">
        <pc:chgData name="Kazim Sedat SIRMEN" userId="73af17368f4a9938" providerId="LiveId" clId="{A94FC0CE-60F9-4D0D-821A-361AE20AE53B}" dt="2021-02-21T00:29:49.855" v="715" actId="20577"/>
        <pc:sldMkLst>
          <pc:docMk/>
          <pc:sldMk cId="538053391" sldId="262"/>
        </pc:sldMkLst>
        <pc:spChg chg="mod">
          <ac:chgData name="Kazim Sedat SIRMEN" userId="73af17368f4a9938" providerId="LiveId" clId="{A94FC0CE-60F9-4D0D-821A-361AE20AE53B}" dt="2021-02-21T00:29:49.855" v="715" actId="20577"/>
          <ac:spMkLst>
            <pc:docMk/>
            <pc:sldMk cId="538053391" sldId="262"/>
            <ac:spMk id="2" creationId="{41921717-CEBB-4CFF-88BC-686A263DEC94}"/>
          </ac:spMkLst>
        </pc:spChg>
        <pc:spChg chg="mod">
          <ac:chgData name="Kazim Sedat SIRMEN" userId="73af17368f4a9938" providerId="LiveId" clId="{A94FC0CE-60F9-4D0D-821A-361AE20AE53B}" dt="2021-02-21T00:29:38.540" v="708" actId="20577"/>
          <ac:spMkLst>
            <pc:docMk/>
            <pc:sldMk cId="538053391" sldId="262"/>
            <ac:spMk id="4" creationId="{79F0D6D3-9FCA-4A2C-B81D-2703455DD8B2}"/>
          </ac:spMkLst>
        </pc:spChg>
      </pc:sldChg>
      <pc:sldChg chg="modSp new mod">
        <pc:chgData name="Kazim Sedat SIRMEN" userId="73af17368f4a9938" providerId="LiveId" clId="{A94FC0CE-60F9-4D0D-821A-361AE20AE53B}" dt="2021-02-21T01:47:52.393" v="1013" actId="20577"/>
        <pc:sldMkLst>
          <pc:docMk/>
          <pc:sldMk cId="420155745" sldId="263"/>
        </pc:sldMkLst>
        <pc:spChg chg="mod">
          <ac:chgData name="Kazim Sedat SIRMEN" userId="73af17368f4a9938" providerId="LiveId" clId="{A94FC0CE-60F9-4D0D-821A-361AE20AE53B}" dt="2021-02-21T00:30:11.291" v="726" actId="207"/>
          <ac:spMkLst>
            <pc:docMk/>
            <pc:sldMk cId="420155745" sldId="263"/>
            <ac:spMk id="2" creationId="{EC7D8A3B-5765-43A7-8A17-114582DAC518}"/>
          </ac:spMkLst>
        </pc:spChg>
        <pc:spChg chg="mod">
          <ac:chgData name="Kazim Sedat SIRMEN" userId="73af17368f4a9938" providerId="LiveId" clId="{A94FC0CE-60F9-4D0D-821A-361AE20AE53B}" dt="2021-02-21T01:47:52.393" v="1013" actId="20577"/>
          <ac:spMkLst>
            <pc:docMk/>
            <pc:sldMk cId="420155745" sldId="263"/>
            <ac:spMk id="3" creationId="{EB99F756-2571-49E4-802E-CFF601E3FC3E}"/>
          </ac:spMkLst>
        </pc:spChg>
      </pc:sldChg>
    </pc:docChg>
  </pc:docChgLst>
  <pc:docChgLst>
    <pc:chgData name="Kazim Sedat SIRMEN" userId="73af17368f4a9938" providerId="LiveId" clId="{AD2D008D-3D09-4996-826D-C11AEA2D441B}"/>
    <pc:docChg chg="undo custSel addSld delSld modSld">
      <pc:chgData name="Kazim Sedat SIRMEN" userId="73af17368f4a9938" providerId="LiveId" clId="{AD2D008D-3D09-4996-826D-C11AEA2D441B}" dt="2021-02-22T01:36:27.104" v="1051" actId="123"/>
      <pc:docMkLst>
        <pc:docMk/>
      </pc:docMkLst>
      <pc:sldChg chg="modSp mod">
        <pc:chgData name="Kazim Sedat SIRMEN" userId="73af17368f4a9938" providerId="LiveId" clId="{AD2D008D-3D09-4996-826D-C11AEA2D441B}" dt="2021-02-22T01:36:03.539" v="1047" actId="20577"/>
        <pc:sldMkLst>
          <pc:docMk/>
          <pc:sldMk cId="678400992" sldId="256"/>
        </pc:sldMkLst>
        <pc:spChg chg="mod">
          <ac:chgData name="Kazim Sedat SIRMEN" userId="73af17368f4a9938" providerId="LiveId" clId="{AD2D008D-3D09-4996-826D-C11AEA2D441B}" dt="2021-02-22T01:11:35.295" v="218" actId="27636"/>
          <ac:spMkLst>
            <pc:docMk/>
            <pc:sldMk cId="678400992" sldId="256"/>
            <ac:spMk id="2" creationId="{D51F152D-A5B9-4737-8296-7F0FEE12C6C9}"/>
          </ac:spMkLst>
        </pc:spChg>
        <pc:spChg chg="mod">
          <ac:chgData name="Kazim Sedat SIRMEN" userId="73af17368f4a9938" providerId="LiveId" clId="{AD2D008D-3D09-4996-826D-C11AEA2D441B}" dt="2021-02-22T01:36:03.539" v="1047" actId="20577"/>
          <ac:spMkLst>
            <pc:docMk/>
            <pc:sldMk cId="678400992" sldId="256"/>
            <ac:spMk id="4" creationId="{86020B8B-9733-4BAF-B680-9EAF11803695}"/>
          </ac:spMkLst>
        </pc:spChg>
        <pc:spChg chg="mod">
          <ac:chgData name="Kazim Sedat SIRMEN" userId="73af17368f4a9938" providerId="LiveId" clId="{AD2D008D-3D09-4996-826D-C11AEA2D441B}" dt="2021-02-22T01:11:30.140" v="216" actId="20577"/>
          <ac:spMkLst>
            <pc:docMk/>
            <pc:sldMk cId="678400992" sldId="256"/>
            <ac:spMk id="5" creationId="{C8728E36-E957-41C0-BDEC-B952E54DE3C6}"/>
          </ac:spMkLst>
        </pc:spChg>
      </pc:sldChg>
      <pc:sldChg chg="modSp new mod">
        <pc:chgData name="Kazim Sedat SIRMEN" userId="73af17368f4a9938" providerId="LiveId" clId="{AD2D008D-3D09-4996-826D-C11AEA2D441B}" dt="2021-02-22T01:36:27.104" v="1051" actId="123"/>
        <pc:sldMkLst>
          <pc:docMk/>
          <pc:sldMk cId="497269302" sldId="257"/>
        </pc:sldMkLst>
        <pc:spChg chg="mod">
          <ac:chgData name="Kazim Sedat SIRMEN" userId="73af17368f4a9938" providerId="LiveId" clId="{AD2D008D-3D09-4996-826D-C11AEA2D441B}" dt="2021-02-22T01:14:38.833" v="373" actId="207"/>
          <ac:spMkLst>
            <pc:docMk/>
            <pc:sldMk cId="497269302" sldId="257"/>
            <ac:spMk id="2" creationId="{39124951-5F54-4AA1-9303-9463637C0A56}"/>
          </ac:spMkLst>
        </pc:spChg>
        <pc:spChg chg="mod">
          <ac:chgData name="Kazim Sedat SIRMEN" userId="73af17368f4a9938" providerId="LiveId" clId="{AD2D008D-3D09-4996-826D-C11AEA2D441B}" dt="2021-02-22T01:36:27.104" v="1051" actId="123"/>
          <ac:spMkLst>
            <pc:docMk/>
            <pc:sldMk cId="497269302" sldId="257"/>
            <ac:spMk id="3" creationId="{C7B7DCC7-9A50-4595-BB77-952B76AF3CEF}"/>
          </ac:spMkLst>
        </pc:spChg>
      </pc:sldChg>
      <pc:sldChg chg="modSp new del mod">
        <pc:chgData name="Kazim Sedat SIRMEN" userId="73af17368f4a9938" providerId="LiveId" clId="{AD2D008D-3D09-4996-826D-C11AEA2D441B}" dt="2021-02-22T01:08:23.767" v="163" actId="2696"/>
        <pc:sldMkLst>
          <pc:docMk/>
          <pc:sldMk cId="839941179" sldId="257"/>
        </pc:sldMkLst>
        <pc:spChg chg="mod">
          <ac:chgData name="Kazim Sedat SIRMEN" userId="73af17368f4a9938" providerId="LiveId" clId="{AD2D008D-3D09-4996-826D-C11AEA2D441B}" dt="2021-02-22T01:02:07.941" v="34" actId="20577"/>
          <ac:spMkLst>
            <pc:docMk/>
            <pc:sldMk cId="839941179" sldId="257"/>
            <ac:spMk id="2" creationId="{7264EF18-5C13-401C-A63C-A3FD039E1E91}"/>
          </ac:spMkLst>
        </pc:spChg>
        <pc:spChg chg="mod">
          <ac:chgData name="Kazim Sedat SIRMEN" userId="73af17368f4a9938" providerId="LiveId" clId="{AD2D008D-3D09-4996-826D-C11AEA2D441B}" dt="2021-02-22T01:01:56.102" v="18"/>
          <ac:spMkLst>
            <pc:docMk/>
            <pc:sldMk cId="839941179" sldId="257"/>
            <ac:spMk id="3" creationId="{B588E508-C08B-45A6-BF0F-5564263724E0}"/>
          </ac:spMkLst>
        </pc:spChg>
      </pc:sldChg>
      <pc:sldChg chg="modSp new mod">
        <pc:chgData name="Kazim Sedat SIRMEN" userId="73af17368f4a9938" providerId="LiveId" clId="{AD2D008D-3D09-4996-826D-C11AEA2D441B}" dt="2021-02-22T01:35:23.351" v="1042" actId="123"/>
        <pc:sldMkLst>
          <pc:docMk/>
          <pc:sldMk cId="484887729" sldId="258"/>
        </pc:sldMkLst>
        <pc:spChg chg="mod">
          <ac:chgData name="Kazim Sedat SIRMEN" userId="73af17368f4a9938" providerId="LiveId" clId="{AD2D008D-3D09-4996-826D-C11AEA2D441B}" dt="2021-02-22T01:17:22.780" v="628" actId="207"/>
          <ac:spMkLst>
            <pc:docMk/>
            <pc:sldMk cId="484887729" sldId="258"/>
            <ac:spMk id="2" creationId="{8A1C79E4-E2DD-4AD3-8814-911AB38093E6}"/>
          </ac:spMkLst>
        </pc:spChg>
        <pc:spChg chg="mod">
          <ac:chgData name="Kazim Sedat SIRMEN" userId="73af17368f4a9938" providerId="LiveId" clId="{AD2D008D-3D09-4996-826D-C11AEA2D441B}" dt="2021-02-22T01:35:23.351" v="1042" actId="123"/>
          <ac:spMkLst>
            <pc:docMk/>
            <pc:sldMk cId="484887729" sldId="258"/>
            <ac:spMk id="3" creationId="{7235BAE2-CB1F-47C5-8BBE-31F6C1269507}"/>
          </ac:spMkLst>
        </pc:spChg>
      </pc:sldChg>
      <pc:sldChg chg="modSp new del mod">
        <pc:chgData name="Kazim Sedat SIRMEN" userId="73af17368f4a9938" providerId="LiveId" clId="{AD2D008D-3D09-4996-826D-C11AEA2D441B}" dt="2021-02-22T01:08:28.900" v="165" actId="2696"/>
        <pc:sldMkLst>
          <pc:docMk/>
          <pc:sldMk cId="4107009061" sldId="258"/>
        </pc:sldMkLst>
        <pc:spChg chg="mod">
          <ac:chgData name="Kazim Sedat SIRMEN" userId="73af17368f4a9938" providerId="LiveId" clId="{AD2D008D-3D09-4996-826D-C11AEA2D441B}" dt="2021-02-22T01:02:52.907" v="77" actId="20577"/>
          <ac:spMkLst>
            <pc:docMk/>
            <pc:sldMk cId="4107009061" sldId="258"/>
            <ac:spMk id="2" creationId="{24309BA3-2A12-47D0-8C9D-6EFD05A96593}"/>
          </ac:spMkLst>
        </pc:spChg>
        <pc:spChg chg="mod">
          <ac:chgData name="Kazim Sedat SIRMEN" userId="73af17368f4a9938" providerId="LiveId" clId="{AD2D008D-3D09-4996-826D-C11AEA2D441B}" dt="2021-02-22T01:03:17.021" v="81" actId="14100"/>
          <ac:spMkLst>
            <pc:docMk/>
            <pc:sldMk cId="4107009061" sldId="258"/>
            <ac:spMk id="3" creationId="{E357918B-64B2-4FF6-AE70-B99E40473B15}"/>
          </ac:spMkLst>
        </pc:spChg>
      </pc:sldChg>
      <pc:sldChg chg="modSp new del mod">
        <pc:chgData name="Kazim Sedat SIRMEN" userId="73af17368f4a9938" providerId="LiveId" clId="{AD2D008D-3D09-4996-826D-C11AEA2D441B}" dt="2021-02-22T01:08:26.227" v="164" actId="2696"/>
        <pc:sldMkLst>
          <pc:docMk/>
          <pc:sldMk cId="404594088" sldId="259"/>
        </pc:sldMkLst>
        <pc:spChg chg="mod">
          <ac:chgData name="Kazim Sedat SIRMEN" userId="73af17368f4a9938" providerId="LiveId" clId="{AD2D008D-3D09-4996-826D-C11AEA2D441B}" dt="2021-02-22T01:04:08.171" v="93" actId="20577"/>
          <ac:spMkLst>
            <pc:docMk/>
            <pc:sldMk cId="404594088" sldId="259"/>
            <ac:spMk id="2" creationId="{1A7F9D47-3091-4F57-9101-83201115CD98}"/>
          </ac:spMkLst>
        </pc:spChg>
        <pc:spChg chg="mod">
          <ac:chgData name="Kazim Sedat SIRMEN" userId="73af17368f4a9938" providerId="LiveId" clId="{AD2D008D-3D09-4996-826D-C11AEA2D441B}" dt="2021-02-22T01:03:56.541" v="85" actId="27636"/>
          <ac:spMkLst>
            <pc:docMk/>
            <pc:sldMk cId="404594088" sldId="259"/>
            <ac:spMk id="3" creationId="{D3A6D658-EA34-4409-8165-90CE09B00364}"/>
          </ac:spMkLst>
        </pc:spChg>
      </pc:sldChg>
      <pc:sldChg chg="modSp new mod">
        <pc:chgData name="Kazim Sedat SIRMEN" userId="73af17368f4a9938" providerId="LiveId" clId="{AD2D008D-3D09-4996-826D-C11AEA2D441B}" dt="2021-02-22T01:35:16.240" v="1041" actId="123"/>
        <pc:sldMkLst>
          <pc:docMk/>
          <pc:sldMk cId="748656301" sldId="259"/>
        </pc:sldMkLst>
        <pc:spChg chg="mod">
          <ac:chgData name="Kazim Sedat SIRMEN" userId="73af17368f4a9938" providerId="LiveId" clId="{AD2D008D-3D09-4996-826D-C11AEA2D441B}" dt="2021-02-22T01:27:53.052" v="795" actId="207"/>
          <ac:spMkLst>
            <pc:docMk/>
            <pc:sldMk cId="748656301" sldId="259"/>
            <ac:spMk id="2" creationId="{6FAEAAD3-3C4E-4854-90A2-8313F2D7DF1E}"/>
          </ac:spMkLst>
        </pc:spChg>
        <pc:spChg chg="mod">
          <ac:chgData name="Kazim Sedat SIRMEN" userId="73af17368f4a9938" providerId="LiveId" clId="{AD2D008D-3D09-4996-826D-C11AEA2D441B}" dt="2021-02-22T01:35:16.240" v="1041" actId="123"/>
          <ac:spMkLst>
            <pc:docMk/>
            <pc:sldMk cId="748656301" sldId="259"/>
            <ac:spMk id="3" creationId="{2D76E2EF-16CF-41DD-89EA-22E7F7857B6B}"/>
          </ac:spMkLst>
        </pc:spChg>
      </pc:sldChg>
      <pc:sldChg chg="modSp new del mod">
        <pc:chgData name="Kazim Sedat SIRMEN" userId="73af17368f4a9938" providerId="LiveId" clId="{AD2D008D-3D09-4996-826D-C11AEA2D441B}" dt="2021-02-22T01:08:33.832" v="167" actId="2696"/>
        <pc:sldMkLst>
          <pc:docMk/>
          <pc:sldMk cId="542519217" sldId="260"/>
        </pc:sldMkLst>
        <pc:spChg chg="mod">
          <ac:chgData name="Kazim Sedat SIRMEN" userId="73af17368f4a9938" providerId="LiveId" clId="{AD2D008D-3D09-4996-826D-C11AEA2D441B}" dt="2021-02-22T01:04:16.957" v="102" actId="20577"/>
          <ac:spMkLst>
            <pc:docMk/>
            <pc:sldMk cId="542519217" sldId="260"/>
            <ac:spMk id="2" creationId="{04BA3528-0923-4ECF-845D-3BBCF015D130}"/>
          </ac:spMkLst>
        </pc:spChg>
        <pc:spChg chg="mod">
          <ac:chgData name="Kazim Sedat SIRMEN" userId="73af17368f4a9938" providerId="LiveId" clId="{AD2D008D-3D09-4996-826D-C11AEA2D441B}" dt="2021-02-22T01:04:51.249" v="106" actId="15"/>
          <ac:spMkLst>
            <pc:docMk/>
            <pc:sldMk cId="542519217" sldId="260"/>
            <ac:spMk id="3" creationId="{9AAC11AA-7F33-47F7-9CFB-F3CCAF75E12A}"/>
          </ac:spMkLst>
        </pc:spChg>
      </pc:sldChg>
      <pc:sldChg chg="modSp new del mod">
        <pc:chgData name="Kazim Sedat SIRMEN" userId="73af17368f4a9938" providerId="LiveId" clId="{AD2D008D-3D09-4996-826D-C11AEA2D441B}" dt="2021-02-22T01:08:31.360" v="166" actId="2696"/>
        <pc:sldMkLst>
          <pc:docMk/>
          <pc:sldMk cId="2246775425" sldId="261"/>
        </pc:sldMkLst>
        <pc:spChg chg="mod">
          <ac:chgData name="Kazim Sedat SIRMEN" userId="73af17368f4a9938" providerId="LiveId" clId="{AD2D008D-3D09-4996-826D-C11AEA2D441B}" dt="2021-02-22T01:06:30.515" v="162" actId="14100"/>
          <ac:spMkLst>
            <pc:docMk/>
            <pc:sldMk cId="2246775425" sldId="261"/>
            <ac:spMk id="2" creationId="{82718360-7091-4A85-83C5-30D2B85E3A24}"/>
          </ac:spMkLst>
        </pc:spChg>
        <pc:spChg chg="mod">
          <ac:chgData name="Kazim Sedat SIRMEN" userId="73af17368f4a9938" providerId="LiveId" clId="{AD2D008D-3D09-4996-826D-C11AEA2D441B}" dt="2021-02-22T01:06:13.176" v="158" actId="27636"/>
          <ac:spMkLst>
            <pc:docMk/>
            <pc:sldMk cId="2246775425" sldId="261"/>
            <ac:spMk id="3" creationId="{E76D87B6-80EF-4495-A1D8-87F3A77C841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7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6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8363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75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0123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82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46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4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1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50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99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9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9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7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8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9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13075-E871-456D-96BD-F88BCF4D166C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6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1F152D-A5B9-4737-8296-7F0FEE12C6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349406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MİLLETLERARASI SÖZLEŞMELERE GÖRE TANIMA TENFİZ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6020B8B-9733-4BAF-B680-9EAF1180369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65018" y="2327818"/>
            <a:ext cx="10245638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>
              <a:buClrTx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HUKUK USULÜNE DAIR 1954 TARIHLI SÖZLEŞME</a:t>
            </a:r>
          </a:p>
          <a:p>
            <a:pPr lvl="0" algn="just" defTabSz="914400">
              <a:buClrTx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lvl="0" algn="just" defTabSz="914400">
              <a:buClrTx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ULUSLARARASI KARAYOLUYLA EŞYA TAŞIMA SÖZLEŞMESI</a:t>
            </a:r>
          </a:p>
          <a:p>
            <a:pPr lvl="0" algn="just" defTabSz="914400">
              <a:buClrTx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lvl="0" algn="just" defTabSz="914400">
              <a:buClrTx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ULUSLARARASI DEMIRYOLU TAŞIMALARINA İLIŞKIN SÖZLEŞME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C8728E36-E957-41C0-BDEC-B952E54DE3C6}"/>
              </a:ext>
            </a:extLst>
          </p:cNvPr>
          <p:cNvSpPr txBox="1"/>
          <p:nvPr/>
        </p:nvSpPr>
        <p:spPr>
          <a:xfrm>
            <a:off x="1713390" y="861135"/>
            <a:ext cx="1034248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678400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124951-5F54-4AA1-9303-9463637C0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MİLLETLERARASI SÖZLEŞMELERE GÖRE TANIMA TENFİZ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7B7DCC7-9A50-4595-BB77-952B76AF3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PETROL KIRLILIĞINDEN DOĞAN ZARARLARA İLIŞKIN HUKUKÎ SORUMLULUK HAKKINDA SÖZLEŞME</a:t>
            </a:r>
          </a:p>
          <a:p>
            <a:pPr algn="just"/>
            <a:r>
              <a:rPr lang="en-US" sz="2800" dirty="0"/>
              <a:t>GEMI YAKITLARINDAN KAYNAKLANAN PETROL KIRLILIĞI ZARARININ HUKUKÎ SORUMLULUĞU HAKKINDA SÖZLEŞME</a:t>
            </a:r>
          </a:p>
          <a:p>
            <a:pPr algn="just"/>
            <a:r>
              <a:rPr lang="en-US" sz="2800" dirty="0"/>
              <a:t>GEMILERIN İHTIYATI HACZINE İLIŞKIN MILLETLERARASI SÖZLEŞME </a:t>
            </a:r>
          </a:p>
        </p:txBody>
      </p:sp>
    </p:spTree>
    <p:extLst>
      <p:ext uri="{BB962C8B-B14F-4D97-AF65-F5344CB8AC3E}">
        <p14:creationId xmlns:p14="http://schemas.microsoft.com/office/powerpoint/2010/main" val="497269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A1C79E4-E2DD-4AD3-8814-911AB3809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MİLLETLERARASI SÖZLEŞMELERE GÖRE TANIMA TENFİZ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35BAE2-CB1F-47C5-8BBE-31F6C1269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800" dirty="0"/>
              <a:t>ÇOCUKLARA KARŞI NAFAKA YÜKÜMLÜLÜĞÜ KONUSUNDAKİ KARARLARIN TANINMASI VE TENFİZİNE İLİŞKİN 1958 TARİHLİ LA HAYE SÖZLEŞMESİ</a:t>
            </a:r>
          </a:p>
          <a:p>
            <a:pPr algn="just"/>
            <a:r>
              <a:rPr lang="en-US" sz="2800" dirty="0"/>
              <a:t>NAFAKA YÜKÜMLÜLÜĞÜ  KONUSUNDAKİ KARARLARIN TANINMASI VE TENFİZİNE İLİŞKİN 1973 TARİHLİ LA HAYE SÖZLEŞMESİ</a:t>
            </a:r>
          </a:p>
          <a:p>
            <a:pPr algn="just"/>
            <a:r>
              <a:rPr lang="en-US" sz="2800" dirty="0"/>
              <a:t>EVLİLİK BAĞINA İLİŞKİN KARARLARIN TANINMASI HAKKINDA 1967 TARİHLİ KİŞİ HALLERİ KOMİSYONU SÖZLEŞMESİ</a:t>
            </a:r>
          </a:p>
        </p:txBody>
      </p:sp>
    </p:spTree>
    <p:extLst>
      <p:ext uri="{BB962C8B-B14F-4D97-AF65-F5344CB8AC3E}">
        <p14:creationId xmlns:p14="http://schemas.microsoft.com/office/powerpoint/2010/main" val="484887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AEAAD3-3C4E-4854-90A2-8313F2D7D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FF0000"/>
                </a:solidFill>
              </a:rPr>
              <a:t>MİLLETLERARASI SÖZLEŞMELERE GÖRE TANIMA TENFİZ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76E2EF-16CF-41DD-89EA-22E7F7857B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000" dirty="0"/>
              <a:t>ÇOCUKLARIN VELÂYETINE İLIŞKIN KARARLARIN TANINMASI VE TENFIZI ILE ÇOCUKLARIN VELÂYETININ YENIDEN TESISINE İLIŞKIN AVRUPA SÖZLEŞMESI</a:t>
            </a:r>
          </a:p>
          <a:p>
            <a:pPr algn="just"/>
            <a:r>
              <a:rPr lang="en-US" sz="2000" dirty="0"/>
              <a:t>VELAYET SORUMLULUĞU VE ÇOCUKLARIN KORUNMASI HAKKINDA TEDBİRLER YÖNÜNDEN YETKİ, UYGULANACAK HUKUK, TANIMA, TENFİZ VE İŞBİRLİĞİNE DAİR 1996 TARİHLİ LA HAYE SÖZLEŞMESİ</a:t>
            </a:r>
          </a:p>
          <a:p>
            <a:pPr algn="just"/>
            <a:r>
              <a:rPr lang="en-US" sz="2000" dirty="0"/>
              <a:t>ÇOCUK NAFAKASI VE DİĞER NAFAKA TÜRLERİNİN ULUSLARARASI TAHSİLİNE İLİŞKİN 20907 TARİHLİ LA HAYE SÖZLEŞMESİ</a:t>
            </a:r>
          </a:p>
          <a:p>
            <a:pPr algn="just"/>
            <a:r>
              <a:rPr lang="en-US" sz="2000" dirty="0"/>
              <a:t>ÇOCUKLARIN KORUNMASI VE ÜLKELERARASI EVLAT EDİNME KONUSUNDA İŞBİRLİĞİNE DAİR LA HAYE SÖZLEŞMESİ</a:t>
            </a:r>
          </a:p>
        </p:txBody>
      </p:sp>
    </p:spTree>
    <p:extLst>
      <p:ext uri="{BB962C8B-B14F-4D97-AF65-F5344CB8AC3E}">
        <p14:creationId xmlns:p14="http://schemas.microsoft.com/office/powerpoint/2010/main" val="74865630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9685</TotalTime>
  <Words>173</Words>
  <Application>Microsoft Office PowerPoint</Application>
  <PresentationFormat>Geniş ekran</PresentationFormat>
  <Paragraphs>20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Times New Roman</vt:lpstr>
      <vt:lpstr>Wingdings 3</vt:lpstr>
      <vt:lpstr>Duman</vt:lpstr>
      <vt:lpstr>MİLLETLERARASI SÖZLEŞMELERE GÖRE TANIMA TENFİZ</vt:lpstr>
      <vt:lpstr>MİLLETLERARASI SÖZLEŞMELERE GÖRE TANIMA TENFİZ</vt:lpstr>
      <vt:lpstr>MİLLETLERARASI SÖZLEŞMELERE GÖRE TANIMA TENFİZ</vt:lpstr>
      <vt:lpstr>MİLLETLERARASI SÖZLEŞMELERE GÖRE TANIMA TENFİZ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Kazim Sedat SIRMEN</dc:creator>
  <cp:lastModifiedBy>Kazim Sedat SIRMEN</cp:lastModifiedBy>
  <cp:revision>9</cp:revision>
  <dcterms:created xsi:type="dcterms:W3CDTF">2021-02-13T00:41:19Z</dcterms:created>
  <dcterms:modified xsi:type="dcterms:W3CDTF">2021-02-22T01:36:38Z</dcterms:modified>
</cp:coreProperties>
</file>