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2" r:id="rId5"/>
    <p:sldId id="258" r:id="rId6"/>
    <p:sldId id="259" r:id="rId7"/>
    <p:sldId id="260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0165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1906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18776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2814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285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30151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46511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46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064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7108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5565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2476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2637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722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7153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2414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489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Kent ve Çevre Gazeteciliği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8.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0811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Bir kenti oluşturan unsurlar</a:t>
            </a:r>
          </a:p>
          <a:p>
            <a:r>
              <a:rPr lang="tr-TR" dirty="0" smtClean="0"/>
              <a:t>Nüfus</a:t>
            </a:r>
          </a:p>
          <a:p>
            <a:r>
              <a:rPr lang="tr-TR" dirty="0" smtClean="0"/>
              <a:t>Ekonomik faaliyetler</a:t>
            </a:r>
          </a:p>
          <a:p>
            <a:r>
              <a:rPr lang="tr-TR" dirty="0" smtClean="0"/>
              <a:t>kültürel ve toplumsal alanların ve faaliyetlerin dağılımı</a:t>
            </a:r>
          </a:p>
          <a:p>
            <a:r>
              <a:rPr lang="tr-TR" dirty="0" smtClean="0"/>
              <a:t>İş bölümü</a:t>
            </a:r>
          </a:p>
          <a:p>
            <a:r>
              <a:rPr lang="tr-TR" dirty="0" smtClean="0"/>
              <a:t>Etkileşim </a:t>
            </a:r>
          </a:p>
          <a:p>
            <a:r>
              <a:rPr lang="tr-TR" dirty="0" smtClean="0"/>
              <a:t>Birikim</a:t>
            </a:r>
          </a:p>
          <a:p>
            <a:r>
              <a:rPr lang="tr-TR" dirty="0" smtClean="0"/>
              <a:t>Yoğunlaşma</a:t>
            </a:r>
          </a:p>
        </p:txBody>
      </p:sp>
    </p:spTree>
    <p:extLst>
      <p:ext uri="{BB962C8B-B14F-4D97-AF65-F5344CB8AC3E}">
        <p14:creationId xmlns:p14="http://schemas.microsoft.com/office/powerpoint/2010/main" val="2711623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Bugün Dünya nüfusunun yarısından fazlası kentlerde yaşamaktadır. </a:t>
            </a:r>
          </a:p>
          <a:p>
            <a:pPr>
              <a:lnSpc>
                <a:spcPct val="150000"/>
              </a:lnSpc>
            </a:pPr>
            <a:r>
              <a:rPr lang="tr-TR" dirty="0"/>
              <a:t> </a:t>
            </a:r>
            <a:r>
              <a:rPr lang="tr-TR" dirty="0" smtClean="0"/>
              <a:t>Kentler gelirin büyük bir kısmının üretildiği ve tüketildiği alanlardır aynı zamanda</a:t>
            </a:r>
          </a:p>
          <a:p>
            <a:pPr>
              <a:lnSpc>
                <a:spcPct val="150000"/>
              </a:lnSpc>
            </a:pPr>
            <a:r>
              <a:rPr lang="tr-TR" dirty="0"/>
              <a:t> </a:t>
            </a:r>
            <a:r>
              <a:rPr lang="tr-TR" dirty="0" smtClean="0"/>
              <a:t>Çeşitli gruplardan (dil, din, ırk) insanların bir arada yaşadığı alanlardır.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Aynı zamanda ekonomik eşitsizliğin de yüksek olduğu yerlerdir. </a:t>
            </a:r>
          </a:p>
          <a:p>
            <a:pPr>
              <a:lnSpc>
                <a:spcPct val="150000"/>
              </a:lnSpc>
            </a:pPr>
            <a:r>
              <a:rPr lang="tr-TR" dirty="0"/>
              <a:t> </a:t>
            </a:r>
            <a:r>
              <a:rPr lang="tr-TR" dirty="0" smtClean="0"/>
              <a:t>Bugünkü kent yaşamında ihtiyaçlar kadar ayrışma ve çatışma da artmaktadır. 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985057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Kentler sadece ekonomik faaliyetlerin değil,</a:t>
            </a:r>
          </a:p>
          <a:p>
            <a:r>
              <a:rPr lang="tr-TR" dirty="0" smtClean="0"/>
              <a:t>Politikanın, egemenliğin ve iktidar ilişkilerinin, gözetimin</a:t>
            </a:r>
          </a:p>
          <a:p>
            <a:r>
              <a:rPr lang="tr-TR" dirty="0" smtClean="0"/>
              <a:t>karşılaşmanın, çatışmanın ve uzlaşmanın </a:t>
            </a:r>
          </a:p>
          <a:p>
            <a:r>
              <a:rPr lang="tr-TR" dirty="0" smtClean="0"/>
              <a:t>Gündelik yaşamın, </a:t>
            </a:r>
          </a:p>
          <a:p>
            <a:r>
              <a:rPr lang="tr-TR" dirty="0" smtClean="0"/>
              <a:t>Sosyal faaliyetlerin</a:t>
            </a:r>
          </a:p>
          <a:p>
            <a:r>
              <a:rPr lang="tr-TR" dirty="0" smtClean="0"/>
              <a:t>Kültürel etkinliklerin </a:t>
            </a:r>
            <a:r>
              <a:rPr lang="tr-TR" smtClean="0"/>
              <a:t>de alanıdır.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8060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Şehirler nasıl geliştirilebilir?</a:t>
            </a:r>
          </a:p>
          <a:p>
            <a:r>
              <a:rPr lang="tr-TR" dirty="0" smtClean="0"/>
              <a:t>Yoğunlaşma, çevresel, ekonomik ve sosyal sorunları da beraberinde getirmektedir. </a:t>
            </a:r>
          </a:p>
          <a:p>
            <a:r>
              <a:rPr lang="tr-TR" dirty="0"/>
              <a:t> </a:t>
            </a:r>
            <a:r>
              <a:rPr lang="tr-TR" dirty="0" smtClean="0"/>
              <a:t>Piyasa ilişkileri kenti doğrudan biçimlendirir. </a:t>
            </a:r>
          </a:p>
          <a:p>
            <a:r>
              <a:rPr lang="tr-TR" dirty="0" smtClean="0"/>
              <a:t>Bu da beraberinde çeşitli sorunları getirir.</a:t>
            </a:r>
          </a:p>
          <a:p>
            <a:r>
              <a:rPr lang="tr-TR" dirty="0" smtClean="0"/>
              <a:t>Kentlilerin haklarını ve yaşam kalitesini geliştirmek, farklı bir anlayış gerektirir.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4033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Kent nüfus haricinde öncelikle maddi yapıların yoğunluğundan oluşmaktadır</a:t>
            </a:r>
          </a:p>
          <a:p>
            <a:r>
              <a:rPr lang="tr-TR" dirty="0" smtClean="0"/>
              <a:t>Sokaklar</a:t>
            </a:r>
          </a:p>
          <a:p>
            <a:r>
              <a:rPr lang="tr-TR" dirty="0" smtClean="0"/>
              <a:t>Binalar</a:t>
            </a:r>
          </a:p>
          <a:p>
            <a:r>
              <a:rPr lang="tr-TR" dirty="0" smtClean="0"/>
              <a:t>Meydanlar</a:t>
            </a:r>
          </a:p>
          <a:p>
            <a:r>
              <a:rPr lang="tr-TR" dirty="0" smtClean="0"/>
              <a:t>Parklar</a:t>
            </a:r>
          </a:p>
          <a:p>
            <a:r>
              <a:rPr lang="tr-TR" dirty="0" smtClean="0"/>
              <a:t>Araç yolları</a:t>
            </a:r>
          </a:p>
          <a:p>
            <a:r>
              <a:rPr lang="tr-TR" dirty="0" smtClean="0"/>
              <a:t> Işıklar</a:t>
            </a:r>
            <a:endParaRPr lang="tr-TR" dirty="0" smtClean="0"/>
          </a:p>
          <a:p>
            <a:r>
              <a:rPr lang="tr-TR" dirty="0" smtClean="0"/>
              <a:t>Atıklar</a:t>
            </a:r>
            <a:endParaRPr lang="tr-TR" dirty="0" smtClean="0"/>
          </a:p>
          <a:p>
            <a:r>
              <a:rPr lang="tr-TR" dirty="0" smtClean="0"/>
              <a:t>Altyapı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8438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Tüm bu yapılaşma mimar ve mühendisler tarafından planlanan teknik bir çalışma olarak değerlendirilir. </a:t>
            </a:r>
          </a:p>
          <a:p>
            <a:r>
              <a:rPr lang="tr-TR" dirty="0" smtClean="0"/>
              <a:t>Yollar</a:t>
            </a:r>
          </a:p>
          <a:p>
            <a:r>
              <a:rPr lang="tr-TR" dirty="0" smtClean="0"/>
              <a:t>Konutlar</a:t>
            </a:r>
          </a:p>
          <a:p>
            <a:r>
              <a:rPr lang="tr-TR" dirty="0" smtClean="0"/>
              <a:t>Altyapı</a:t>
            </a:r>
          </a:p>
          <a:p>
            <a:r>
              <a:rPr lang="tr-TR" dirty="0"/>
              <a:t> </a:t>
            </a:r>
            <a:r>
              <a:rPr lang="tr-TR" dirty="0" smtClean="0"/>
              <a:t>Meydanlar</a:t>
            </a:r>
          </a:p>
          <a:p>
            <a:r>
              <a:rPr lang="tr-TR" dirty="0" smtClean="0"/>
              <a:t>Hastaneler</a:t>
            </a:r>
          </a:p>
          <a:p>
            <a:r>
              <a:rPr lang="tr-TR" dirty="0" smtClean="0"/>
              <a:t>Okullar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5543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Kent içindeki farklı ölçekler ve </a:t>
            </a:r>
            <a:r>
              <a:rPr lang="tr-TR" smtClean="0"/>
              <a:t>yerel yönetimler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Sokak, cadde, bulvar</a:t>
            </a:r>
          </a:p>
          <a:p>
            <a:r>
              <a:rPr lang="tr-TR" dirty="0" smtClean="0"/>
              <a:t>Mahalle</a:t>
            </a:r>
          </a:p>
          <a:p>
            <a:r>
              <a:rPr lang="tr-TR" dirty="0" smtClean="0"/>
              <a:t>Semt</a:t>
            </a:r>
          </a:p>
          <a:p>
            <a:r>
              <a:rPr lang="tr-TR" dirty="0" smtClean="0"/>
              <a:t>İlçe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3110759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212</TotalTime>
  <Words>215</Words>
  <Application>Microsoft Office PowerPoint</Application>
  <PresentationFormat>Geniş ekran</PresentationFormat>
  <Paragraphs>55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Duman</vt:lpstr>
      <vt:lpstr>Kent ve Çevre Gazeteciliği</vt:lpstr>
      <vt:lpstr>Kent</vt:lpstr>
      <vt:lpstr>Kent</vt:lpstr>
      <vt:lpstr>Kent</vt:lpstr>
      <vt:lpstr>Kent</vt:lpstr>
      <vt:lpstr>Kent</vt:lpstr>
      <vt:lpstr>Kent</vt:lpstr>
      <vt:lpstr>Kent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Yargı ve İnsan Hakları Muhabirliği</dc:title>
  <dc:creator>OZGUN DINCER</dc:creator>
  <cp:lastModifiedBy>user</cp:lastModifiedBy>
  <cp:revision>36</cp:revision>
  <dcterms:created xsi:type="dcterms:W3CDTF">2019-04-21T11:01:11Z</dcterms:created>
  <dcterms:modified xsi:type="dcterms:W3CDTF">2020-01-29T19:35:09Z</dcterms:modified>
</cp:coreProperties>
</file>