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90" r:id="rId3"/>
  </p:sldMasterIdLst>
  <p:notesMasterIdLst>
    <p:notesMasterId r:id="rId13"/>
  </p:notesMasterIdLst>
  <p:sldIdLst>
    <p:sldId id="1082" r:id="rId4"/>
    <p:sldId id="1083" r:id="rId5"/>
    <p:sldId id="1084" r:id="rId6"/>
    <p:sldId id="1085" r:id="rId7"/>
    <p:sldId id="1086" r:id="rId8"/>
    <p:sldId id="1087" r:id="rId9"/>
    <p:sldId id="1088" r:id="rId10"/>
    <p:sldId id="1089" r:id="rId11"/>
    <p:sldId id="1090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64" autoAdjust="0"/>
    <p:restoredTop sz="91471" autoAdjust="0"/>
  </p:normalViewPr>
  <p:slideViewPr>
    <p:cSldViewPr snapToGrid="0">
      <p:cViewPr varScale="1">
        <p:scale>
          <a:sx n="81" d="100"/>
          <a:sy n="81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3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DB031-92E8-45A5-8D15-81850C813C0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07171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3627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421988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70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FF2533-60F3-4F8B-9564-5CB847748479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899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9" r:id="rId1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/>
              <a:t>Prof. Dr. Harun TANRIVERMİŞ, Yrd. Doç. Dr. Yeşim ALİEFENDİOĞLU Ekonomi I 2016-2017 Güz Dönemi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02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697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20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Yapı Hasarları ve Kusurlarının Analizi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440762" y="4393802"/>
            <a:ext cx="847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Prof. Dr. </a:t>
            </a:r>
            <a:r>
              <a:rPr lang="tr-TR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Mustafa TOMBUL</a:t>
            </a: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Üniversitesi UBF Gayrimenkul Geliştirme ve Yönetimi Bölümü </a:t>
            </a:r>
            <a:endParaRPr lang="tr-TR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5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230971"/>
            <a:ext cx="8143689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Kerpiç </a:t>
            </a: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Yapılarda Hasar/Kusur Değerlendirme ve Örnek Uygulamalar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	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384495"/>
            <a:ext cx="81436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Yığma yapı hasarları, genellikle duvarda çatlaklar, temelde oturmalar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kullanılan malzemenin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bozulması veya şekil değiştirmesi şeklinde oluşur.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Aşağıdaki şekilde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yığma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yapılarda oluşabilecek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tipik hasarlar görülmektedir.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707935"/>
            <a:ext cx="7239000" cy="311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230971"/>
            <a:ext cx="8143689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Kerpiç </a:t>
            </a: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Yapılarda Hasar/Kusur Değerlendirme ve Örnek Uygulamalar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	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384495"/>
            <a:ext cx="81436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Yığma yapılar, betonarme yapılara kıyasla dayanımı daha az olan yapılardır,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temel oturmalarına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karşı çok hassastırlar. Temeldeki oturmalar duvarda çatlaklara neden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olur.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Yığma yapılarda, duvarda oluşan her tür çatlak taşıyıcı sistemi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etkiler.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90" y="2707934"/>
            <a:ext cx="5505450" cy="316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230971"/>
            <a:ext cx="8143689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Kerpiç </a:t>
            </a: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Yapılarda Hasar/Kusur Değerlendirme ve Örnek Uygulamalar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	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384495"/>
            <a:ext cx="814368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Farklı oturma şekillerine göre farklı çatlaklar oluşur. Yığma yapılar, çekme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gerilmelerine karşı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zayıftır ve güç tükenmesini bu gerilmeler kontrol eder. Dolayısıyla, depremden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meydana gelen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yatay kuvvetler duvarları kesme kuvveti ile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zorlar.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99" y="2362818"/>
            <a:ext cx="329565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7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230971"/>
            <a:ext cx="8143689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Kerpiç </a:t>
            </a: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Yapılarda Hasar/Kusur Değerlendirme ve Örnek Uygulamalar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	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230607"/>
            <a:ext cx="814368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Bu zayıflık duvarda donatı kullanılarak giderilmeye çalışılır. Ancak bu tür donatılı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duvar uygulaması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ülkemizde yaygın değildir. Özellikle, küçük yerleşim birimlerinde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donatışız yığma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 yaygın olarak kullanılır. Depremde, yığma yapılarda duvarda çatlama veya kısmi yıkılma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olabilir. 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40" y="2814322"/>
            <a:ext cx="6305550" cy="30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230971"/>
            <a:ext cx="8143689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Kerpiç </a:t>
            </a: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Yapılarda Hasar/Kusur Değerlendirme ve Örnek Uygulamalar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	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243953"/>
            <a:ext cx="814368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Genellikle yığma yapılarda kullanılan duvar malzemesinin çekme dayanımı, harcın ise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kayma dayanımı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düşüktür. En önemli hasar nedeni, deprem etkisiyle duvarlarda oluşan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kayma gerilmeleri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dolayısıyla çekme gerilmelerinin meydana getirdiği çatlak, ayrılma ve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dağılmadır. Ayrıca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yığma yapılar ağır ve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rijittirler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Dolayısıyla çok büyük deprem kuvveti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oluştururlar. Yığma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yapının çekme ve basınç altındaki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sünek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olmayan davranışı, yapının önemli bir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plastik şekil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değiştirme göstermeden aniden göçmesine neden olur</a:t>
            </a:r>
          </a:p>
        </p:txBody>
      </p:sp>
    </p:spTree>
    <p:extLst>
      <p:ext uri="{BB962C8B-B14F-4D97-AF65-F5344CB8AC3E}">
        <p14:creationId xmlns:p14="http://schemas.microsoft.com/office/powerpoint/2010/main" val="7839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230971"/>
            <a:ext cx="8143689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Kerpiç </a:t>
            </a: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Yapılarda Hasar/Kusur Değerlendirme ve Örnek Uygulamalar</a:t>
            </a:r>
            <a:r>
              <a:rPr lang="tr-TR" sz="2800" b="1" dirty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	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243952"/>
            <a:ext cx="814368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Yığma yapılarda yapılan bir başka uygulama hatası ise, yapının sokağa veya caddeye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bakan cephesinde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büyük açıklıklı kapı ve pencere boşlukları bırakmaktır. Bu boşluklar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ise, yönetmelikteki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boşluk oranları ile çelişkili olacağından, ön cephe betonarme kolonlara taşıttırılmaya çalışılmaktadır. Böylece, aynı yapı içinde elastik özellikleri çok farklı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iki değişik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malzeme kullanılarak yapıda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rijitlik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düzensizlikleri meydana gelmekte ve bu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nedenle deprem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sırasında yapıda burulma etkilerinin oluşmasına olanak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tanınmaktadır.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23097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Kaynaklar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323837"/>
            <a:ext cx="814368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23-26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Temmuz 2003 Buldan/Denizli Depremi Mühendislik Raporu,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Pamukkale Üniversitesi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Mühendislik Fakültesi, İnşaat Mühendisliği Bölümü, Denizli, 2003.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Sucuoğlu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H.,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Erberik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A.,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Evaluation Of A Three-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Unreinforced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Masonry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1992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Erzıncan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Dynamics, 26, 319-336, 1997.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Bayülke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N.,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Yığma Yapılar, T.C. İmar ve İskan Bakanlığı Deprem araştırma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Enstitüsü Başkanlığı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Ankara, 1980.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Doğangün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A., Ural, A.,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Livaoğlu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R.,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Seismic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Masonry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Recent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Earthquakes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14thWorld Conference on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12-17,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2008.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Celep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Z., Kumbasar, N.,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Deprem Mühendisliğine Giriş ve Depreme Dayanıklı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Yapı Tasarımı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İstanbul, 2004.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Bayraktar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, A., Coşkun, N., Yalçın, A.,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Damages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masonry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buildings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2, 2004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Doğubayazıt (Ağrı)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earthquake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Analysis, 14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147–157, 2007.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96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230971"/>
            <a:ext cx="8143689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800" b="1" dirty="0" smtClean="0">
                <a:solidFill>
                  <a:srgbClr val="160093"/>
                </a:solidFill>
                <a:latin typeface="Arial"/>
                <a:ea typeface="ＭＳ Ｐゴシック" charset="0"/>
                <a:cs typeface="Arial"/>
              </a:rPr>
              <a:t>Kaynaklar</a:t>
            </a:r>
            <a:endParaRPr lang="tr-TR" sz="2800" b="1" dirty="0">
              <a:solidFill>
                <a:srgbClr val="160093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89671" y="1197917"/>
            <a:ext cx="814368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tabLst>
                <a:tab pos="255588" algn="l"/>
              </a:tabLst>
              <a:defRPr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Özcan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K.,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Yapı, Bilim Kitap Kırtasiye, 345s, 2002.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Mertol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Mertol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C.,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Deprem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Mühendisliği,Ankara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2002.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Karaşin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A.,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Karaeşmen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E.,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1Mayıs Bingöl Depreminde Meydana Gelen Yığma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Yapı Hasarları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YDGA 2005, Yığma Yapıların Deprem Güvenliğinin Artırılması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Çalıştayı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ODTÜ, Ankara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2005.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Gülkan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P., Sucuoğlu, H.,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Kırsal yapılarda deprem hasarlarının tayini, Deprem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Araştırma Bülteni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, 62, 1988.</a:t>
            </a:r>
          </a:p>
          <a:p>
            <a:pPr algn="just">
              <a:tabLst>
                <a:tab pos="255588" algn="l"/>
              </a:tabLst>
              <a:defRPr/>
            </a:pP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Mevcut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Yapıların İncelenmesi ve Yapı Denetimi Komisyonu Raporu, T.C.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Bayındırlık ve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İskan Bakanlığı, Deprem Şurası, Ankara, 2004.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255588" algn="l"/>
              </a:tabLst>
              <a:defRPr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Çırak, İ., F., 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Yığma Yapılarda Oluşan Hasarlar, Nedenleri ve Öneriler, SDU International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Technologic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3 (2) 55-60, 2011.</a:t>
            </a:r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12469</TotalTime>
  <Words>661</Words>
  <Application>Microsoft Office PowerPoint</Application>
  <PresentationFormat>Ekran Gösterisi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Times New Roman</vt:lpstr>
      <vt:lpstr>ekonomi</vt:lpstr>
      <vt:lpstr>1_Rics</vt:lpstr>
      <vt:lpstr>h.t.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sinan güneş</cp:lastModifiedBy>
  <cp:revision>813</cp:revision>
  <cp:lastPrinted>2016-10-24T07:53:35Z</cp:lastPrinted>
  <dcterms:created xsi:type="dcterms:W3CDTF">2016-09-18T09:35:24Z</dcterms:created>
  <dcterms:modified xsi:type="dcterms:W3CDTF">2020-02-28T13:41:34Z</dcterms:modified>
</cp:coreProperties>
</file>