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69" r:id="rId2"/>
    <p:sldId id="270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</a:t>
            </a:r>
            <a:r>
              <a:rPr lang="tr-TR" sz="4400" b="1" dirty="0" smtClean="0"/>
              <a:t>. 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10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2670164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  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5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KADİRİLİK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7587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637</TotalTime>
  <Words>16</Words>
  <Application>Microsoft Office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user</cp:lastModifiedBy>
  <cp:revision>75</cp:revision>
  <dcterms:created xsi:type="dcterms:W3CDTF">2017-02-25T18:57:10Z</dcterms:created>
  <dcterms:modified xsi:type="dcterms:W3CDTF">2017-12-16T09:14:08Z</dcterms:modified>
</cp:coreProperties>
</file>