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62" r:id="rId2"/>
  </p:sldMasterIdLst>
  <p:notesMasterIdLst>
    <p:notesMasterId r:id="rId17"/>
  </p:notesMasterIdLst>
  <p:sldIdLst>
    <p:sldId id="394" r:id="rId3"/>
    <p:sldId id="387" r:id="rId4"/>
    <p:sldId id="388" r:id="rId5"/>
    <p:sldId id="359" r:id="rId6"/>
    <p:sldId id="360" r:id="rId7"/>
    <p:sldId id="363" r:id="rId8"/>
    <p:sldId id="392" r:id="rId9"/>
    <p:sldId id="364" r:id="rId10"/>
    <p:sldId id="373" r:id="rId11"/>
    <p:sldId id="374" r:id="rId12"/>
    <p:sldId id="375" r:id="rId13"/>
    <p:sldId id="380" r:id="rId14"/>
    <p:sldId id="382" r:id="rId15"/>
    <p:sldId id="38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E4DFBB"/>
    <a:srgbClr val="E3DEB9"/>
    <a:srgbClr val="887F71"/>
    <a:srgbClr val="C8BA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2339B8D-A5E5-4ECB-95E0-A66848C515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1CA0-9EF2-4459-A3B4-7124AE65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43BE-A461-4533-95BC-2A75AFA1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404BB-59D1-46A5-A69A-E6D1B8D7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33F48-B18C-4CC4-B5B0-04CB3D89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E3DF4-6492-42EC-A904-01CD1F5D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9CE0B-9646-441C-8A78-A267678E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71AF1-D698-416E-AB01-2F28A44DE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CD2B-A3C2-4A4F-85D5-526D6874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3DEB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4DFBB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EC5E8F-B80D-4645-A10F-760F0C09C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Lecture3</a:t>
            </a:r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ACTIN FILAMENTS</a:t>
            </a:r>
          </a:p>
        </p:txBody>
      </p:sp>
      <p:sp>
        <p:nvSpPr>
          <p:cNvPr id="8089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Are Thin and Flexible</a:t>
            </a: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and </a:t>
            </a:r>
            <a:r>
              <a:rPr lang="en-US" dirty="0" err="1" smtClean="0">
                <a:latin typeface="Verdana" charset="0"/>
              </a:rPr>
              <a:t>Tubulin</a:t>
            </a:r>
            <a:r>
              <a:rPr lang="en-US" dirty="0" smtClean="0">
                <a:latin typeface="Verdana" charset="0"/>
              </a:rPr>
              <a:t> Polymerize by Similar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ACTIN FILAMENTS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9382" y="1082675"/>
            <a:ext cx="8716487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A Cortex Rich in </a:t>
            </a: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Underlies the Plasma Membrane of Most Eukaryotic Cells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Cell Crawling Depends on Cortical </a:t>
            </a:r>
            <a:r>
              <a:rPr lang="en-US" dirty="0" err="1" smtClean="0">
                <a:latin typeface="Verdana" charset="0"/>
              </a:rPr>
              <a:t>Actin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ACTIN FILAMENTS</a:t>
            </a:r>
          </a:p>
        </p:txBody>
      </p:sp>
      <p:sp>
        <p:nvSpPr>
          <p:cNvPr id="10752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Associates with Myosin to Form Contractile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MUSCLE CONTRACTION</a:t>
            </a:r>
          </a:p>
        </p:txBody>
      </p:sp>
      <p:sp>
        <p:nvSpPr>
          <p:cNvPr id="1146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Muscle Contraction Depends on Interacting Filaments of </a:t>
            </a: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and Myosin</a:t>
            </a: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Slide Against Myosin Filaments During Muscle 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MUSCLE CONTRACTION</a:t>
            </a:r>
          </a:p>
        </p:txBody>
      </p:sp>
      <p:sp>
        <p:nvSpPr>
          <p:cNvPr id="12902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Muscle Contraction Depends on Interacting Filaments of </a:t>
            </a: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and Myosin</a:t>
            </a: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Slide Against Myosin Filaments During Muscle Contraction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Muscle Contraction Is Triggered by a Sudden Rise in </a:t>
            </a:r>
            <a:r>
              <a:rPr lang="en-US" dirty="0" err="1" smtClean="0">
                <a:latin typeface="Verdana" charset="0"/>
              </a:rPr>
              <a:t>Cytosolic</a:t>
            </a:r>
            <a:r>
              <a:rPr lang="en-US" dirty="0" smtClean="0">
                <a:latin typeface="Verdana" charset="0"/>
              </a:rPr>
              <a:t> Ca</a:t>
            </a:r>
            <a:r>
              <a:rPr lang="en-US" baseline="30000" dirty="0" smtClean="0">
                <a:latin typeface="Verdana" charset="0"/>
              </a:rPr>
              <a:t>2+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44" y="2924175"/>
            <a:ext cx="7681356" cy="864054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Cells are always in motion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smtClean="0"/>
              <a:t>Most of this motion occurs in the cell interior, analogous to blood flow in a human body; some cells can also “crawl” from one location to another</a:t>
            </a:r>
          </a:p>
          <a:p>
            <a:pPr lvl="1"/>
            <a:r>
              <a:rPr lang="en-US" dirty="0" smtClean="0"/>
              <a:t>Even cells that remain “stationary” in the body must remain in motion to stay alive; even a human body “at rest” must breathe and pump blood</a:t>
            </a:r>
          </a:p>
          <a:p>
            <a:pPr lvl="1"/>
            <a:r>
              <a:rPr lang="en-US" dirty="0" smtClean="0"/>
              <a:t>Most of the motion and structural stability in cells is provided by three groups of proteins, collectively called the </a:t>
            </a:r>
            <a:r>
              <a:rPr lang="en-US" b="1" dirty="0" smtClean="0"/>
              <a:t>cytoskeleton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Cytoskeleton Is Represented by Three Functional Classes of Proteins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cytoskeleton is a complex mixture of three different types of proteins that are responsible for providing mechanical strength to cells and supporting movement of cellular contents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most visible form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cytoskeletal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proteins are long filaments found in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cytosol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but these proteins also form smaller shapes that are equally important for cellular function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structural differences between the three protein types underscores their four different functions in cells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INTERMEDIATE FILAMENTS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Intermediate Filaments Are Strong and Ropelike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Intermediate Filaments Strengthen Cells Against Mechanical Stress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Nuclear Envelope Is Supported by a Meshwork of Intermediate Filaments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nuclear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lamina</a:t>
            </a:r>
            <a:r>
              <a:rPr lang="tr-TR" dirty="0" smtClean="0">
                <a:latin typeface="Verdana" charset="0"/>
              </a:rPr>
              <a:t>)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INTERMEDIATE FILAMENTS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Intermediate Filaments Are Strong and Ropelike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Intermediate Filaments Strengthen Cells Against Mechanical Stress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Nuclear Envelope Is Supported by a Meshwork of Intermediate Filaments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MICROTUBULES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Microtubules Are Hollow Tubes with Structurally Distinct Ends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</a:t>
            </a:r>
            <a:r>
              <a:rPr lang="en-US" dirty="0" err="1" smtClean="0">
                <a:latin typeface="Verdana" charset="0"/>
              </a:rPr>
              <a:t>Centrosome</a:t>
            </a:r>
            <a:r>
              <a:rPr lang="en-US" dirty="0" smtClean="0">
                <a:latin typeface="Verdana" charset="0"/>
              </a:rPr>
              <a:t> Is the Major Microtubule-organizing Center in Animal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MICROTUBULES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Growing Microtubules Display Dynamic Instability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Dynamic Instability is Driven by GTP Hydrolysis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Microtubule Dynamics Can be Modified by Drugs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ex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colchicine</a:t>
            </a:r>
            <a:r>
              <a:rPr lang="tr-TR" dirty="0" smtClean="0">
                <a:latin typeface="Verdana" charset="0"/>
              </a:rPr>
              <a:t>- </a:t>
            </a:r>
            <a:r>
              <a:rPr lang="tr-TR" dirty="0" err="1" smtClean="0">
                <a:latin typeface="Verdana" charset="0"/>
              </a:rPr>
              <a:t>cells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stall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middle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mitosis</a:t>
            </a:r>
            <a:r>
              <a:rPr lang="tr-TR" dirty="0" smtClean="0">
                <a:latin typeface="Verdana" charset="0"/>
              </a:rPr>
              <a:t>)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MICROTUBULES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Microtubules Organize the Cell Interior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Motor Proteins Drive Intracellular Transport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Microtubules and Motor Proteins Position Organelles in the Cytoplasm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MICROTUBULES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Microtubules Organize the Cell Interior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Motor Proteins Drive Intracellular Transport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Microtubules and Motor Proteins Position Organelles in the Cytoplasm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Cilia and Flagella Contain Stable Microtubules Moved by Dynein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933700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435</Words>
  <Application>Microsoft Office PowerPoint</Application>
  <PresentationFormat>Ekran Gösterisi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Office Theme</vt:lpstr>
      <vt:lpstr>1_Blank Presentation</vt:lpstr>
      <vt:lpstr>Fundamentals of Biological Sciences</vt:lpstr>
      <vt:lpstr>Cells are always in motion </vt:lpstr>
      <vt:lpstr>The Cytoskeleton Is Represented by Three Functional Classes of Proteins</vt:lpstr>
      <vt:lpstr>INTERMEDIATE FILAMENTS</vt:lpstr>
      <vt:lpstr>INTERMEDIATE FILAMENTS</vt:lpstr>
      <vt:lpstr>MICROTUBULES</vt:lpstr>
      <vt:lpstr>MICROTUBULES</vt:lpstr>
      <vt:lpstr>MICROTUBULES</vt:lpstr>
      <vt:lpstr>MICROTUBULES</vt:lpstr>
      <vt:lpstr>ACTIN FILAMENTS</vt:lpstr>
      <vt:lpstr>ACTIN FILAMENTS</vt:lpstr>
      <vt:lpstr>ACTIN FILAMENTS</vt:lpstr>
      <vt:lpstr>MUSCLE CONTRACTION</vt:lpstr>
      <vt:lpstr>MUSCLE CONTRACTION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99</cp:revision>
  <dcterms:created xsi:type="dcterms:W3CDTF">2002-12-24T01:08:46Z</dcterms:created>
  <dcterms:modified xsi:type="dcterms:W3CDTF">2018-02-12T15:01:35Z</dcterms:modified>
</cp:coreProperties>
</file>