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3" d="100"/>
          <a:sy n="83" d="100"/>
        </p:scale>
        <p:origin x="643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3.02.2020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3.02.2020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schools.com/php/php_mysql_update.asp" TargetMode="External"/><Relationship Id="rId2" Type="http://schemas.openxmlformats.org/officeDocument/2006/relationships/hyperlink" Target="https://www.w3schools.com/php/php_mysql_delete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php/php_mysql_select_limit.as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 </a:t>
            </a:r>
            <a:r>
              <a:rPr lang="tr-TR" sz="3600" dirty="0" err="1"/>
              <a:t>MySQL</a:t>
            </a:r>
            <a:r>
              <a:rPr lang="tr-TR" sz="3600" dirty="0"/>
              <a:t> veritabanı ile </a:t>
            </a:r>
            <a:r>
              <a:rPr lang="tr-TR" sz="3600" dirty="0" smtClean="0"/>
              <a:t>işlemler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</a:t>
            </a:r>
            <a:r>
              <a:rPr lang="tr-TR" dirty="0"/>
              <a:t> Verilerini </a:t>
            </a:r>
            <a:r>
              <a:rPr lang="tr-TR" dirty="0" smtClean="0"/>
              <a:t>Silme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DELETE deyimi tablodaki kayıtları silmek için kullanılır:</a:t>
            </a:r>
          </a:p>
          <a:p>
            <a:r>
              <a:rPr lang="tr-TR" dirty="0" smtClean="0"/>
              <a:t>DELETE FROM </a:t>
            </a:r>
            <a:r>
              <a:rPr lang="tr-TR" dirty="0" err="1" smtClean="0"/>
              <a:t>tablo_adi</a:t>
            </a:r>
            <a:endParaRPr lang="tr-TR" dirty="0"/>
          </a:p>
          <a:p>
            <a:r>
              <a:rPr lang="tr-TR" dirty="0" smtClean="0"/>
              <a:t>WHERE </a:t>
            </a:r>
            <a:r>
              <a:rPr lang="tr-TR" dirty="0" err="1" smtClean="0"/>
              <a:t>bazi_sutun</a:t>
            </a:r>
            <a:r>
              <a:rPr lang="tr-TR" dirty="0" smtClean="0"/>
              <a:t> </a:t>
            </a:r>
            <a:r>
              <a:rPr lang="tr-TR" dirty="0"/>
              <a:t>= </a:t>
            </a:r>
            <a:r>
              <a:rPr lang="tr-TR" dirty="0" err="1" smtClean="0"/>
              <a:t>bazi_deger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(</a:t>
            </a:r>
            <a:r>
              <a:rPr lang="tr-TR" dirty="0" err="1"/>
              <a:t>MySQLi</a:t>
            </a:r>
            <a:r>
              <a:rPr lang="tr-TR" dirty="0"/>
              <a:t> Yordamı)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&lt;?</a:t>
            </a:r>
            <a:r>
              <a:rPr lang="tr-TR" dirty="0" err="1" smtClean="0"/>
              <a:t>php</a:t>
            </a:r>
            <a:endParaRPr lang="tr-TR" dirty="0" smtClean="0"/>
          </a:p>
          <a:p>
            <a:r>
              <a:rPr lang="tr-TR" dirty="0"/>
              <a:t>$</a:t>
            </a:r>
            <a:r>
              <a:rPr lang="tr-TR" dirty="0" err="1"/>
              <a:t>sql</a:t>
            </a:r>
            <a:r>
              <a:rPr lang="tr-TR" dirty="0"/>
              <a:t> = "DELETE FROM </a:t>
            </a:r>
            <a:r>
              <a:rPr lang="tr-TR" dirty="0" smtClean="0"/>
              <a:t>Personel </a:t>
            </a:r>
            <a:r>
              <a:rPr lang="tr-TR" dirty="0"/>
              <a:t>WHERE </a:t>
            </a:r>
            <a:r>
              <a:rPr lang="tr-TR" dirty="0" err="1"/>
              <a:t>id</a:t>
            </a:r>
            <a:r>
              <a:rPr lang="tr-TR" dirty="0"/>
              <a:t>=3";</a:t>
            </a:r>
          </a:p>
          <a:p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mysqli_query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, $</a:t>
            </a:r>
            <a:r>
              <a:rPr lang="tr-TR" dirty="0" err="1"/>
              <a:t>sql</a:t>
            </a:r>
            <a:r>
              <a:rPr lang="tr-TR" dirty="0"/>
              <a:t>))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 "Kayıt başarıyla silindi";</a:t>
            </a:r>
          </a:p>
          <a:p>
            <a:r>
              <a:rPr lang="tr-TR" dirty="0"/>
              <a:t>} else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 "Kayıt silinirken hata oluştu: " . </a:t>
            </a:r>
            <a:r>
              <a:rPr lang="tr-TR" dirty="0" err="1"/>
              <a:t>mysqli_error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);</a:t>
            </a:r>
          </a:p>
          <a:p>
            <a:r>
              <a:rPr lang="tr-TR" dirty="0"/>
              <a:t>}</a:t>
            </a:r>
            <a:endParaRPr lang="tr-TR" dirty="0" smtClean="0"/>
          </a:p>
          <a:p>
            <a:r>
              <a:rPr lang="tr-TR" dirty="0" smtClean="0"/>
              <a:t>?&gt;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402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</a:t>
            </a:r>
            <a:r>
              <a:rPr lang="tr-TR" dirty="0"/>
              <a:t> </a:t>
            </a:r>
            <a:r>
              <a:rPr lang="tr-TR" dirty="0" smtClean="0"/>
              <a:t>Veri Güncelleme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UPDATE deyimi bir tablodaki mevcut kayıtları güncellemek için kullanılır</a:t>
            </a:r>
            <a:r>
              <a:rPr lang="tr-TR" dirty="0" smtClean="0"/>
              <a:t>:</a:t>
            </a:r>
          </a:p>
          <a:p>
            <a:r>
              <a:rPr lang="en-US" dirty="0"/>
              <a:t>UPDATE </a:t>
            </a:r>
            <a:r>
              <a:rPr lang="en-US" dirty="0" err="1" smtClean="0"/>
              <a:t>tabl</a:t>
            </a:r>
            <a:r>
              <a:rPr lang="tr-TR" dirty="0" smtClean="0"/>
              <a:t>o</a:t>
            </a:r>
            <a:r>
              <a:rPr lang="en-US" dirty="0" smtClean="0"/>
              <a:t>_</a:t>
            </a:r>
            <a:r>
              <a:rPr lang="tr-TR" dirty="0" smtClean="0"/>
              <a:t>adi</a:t>
            </a:r>
            <a:endParaRPr lang="en-US" dirty="0"/>
          </a:p>
          <a:p>
            <a:r>
              <a:rPr lang="en-US" dirty="0"/>
              <a:t>SET </a:t>
            </a:r>
            <a:r>
              <a:rPr lang="tr-TR" dirty="0" err="1" smtClean="0"/>
              <a:t>sutun</a:t>
            </a:r>
            <a:r>
              <a:rPr lang="en-US" dirty="0" smtClean="0"/>
              <a:t>1=</a:t>
            </a:r>
            <a:r>
              <a:rPr lang="tr-TR" dirty="0" err="1" smtClean="0"/>
              <a:t>deger</a:t>
            </a:r>
            <a:r>
              <a:rPr lang="en-US" dirty="0" smtClean="0"/>
              <a:t>, </a:t>
            </a:r>
            <a:r>
              <a:rPr lang="tr-TR" dirty="0" err="1" smtClean="0"/>
              <a:t>sutun</a:t>
            </a:r>
            <a:r>
              <a:rPr lang="en-US" dirty="0" smtClean="0"/>
              <a:t>2=</a:t>
            </a:r>
            <a:r>
              <a:rPr lang="tr-TR" dirty="0" err="1" smtClean="0"/>
              <a:t>deger</a:t>
            </a:r>
            <a:r>
              <a:rPr lang="en-US" dirty="0" smtClean="0"/>
              <a:t>2</a:t>
            </a:r>
            <a:r>
              <a:rPr lang="en-US" dirty="0"/>
              <a:t>,...</a:t>
            </a:r>
          </a:p>
          <a:p>
            <a:r>
              <a:rPr lang="en-US" dirty="0"/>
              <a:t>WHERE </a:t>
            </a:r>
            <a:r>
              <a:rPr lang="tr-TR" dirty="0" err="1" smtClean="0"/>
              <a:t>bazi_sutun</a:t>
            </a:r>
            <a:r>
              <a:rPr lang="en-US" dirty="0" smtClean="0"/>
              <a:t>=</a:t>
            </a:r>
            <a:r>
              <a:rPr lang="tr-TR" dirty="0" err="1" smtClean="0"/>
              <a:t>bazi_deger</a:t>
            </a:r>
            <a:r>
              <a:rPr lang="en-US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688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(</a:t>
            </a:r>
            <a:r>
              <a:rPr lang="tr-TR" dirty="0" err="1"/>
              <a:t>MySQLi</a:t>
            </a:r>
            <a:r>
              <a:rPr lang="tr-TR" dirty="0"/>
              <a:t> Yordamı)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&lt;?</a:t>
            </a:r>
            <a:r>
              <a:rPr lang="tr-TR" dirty="0" err="1" smtClean="0"/>
              <a:t>php</a:t>
            </a:r>
            <a:endParaRPr lang="tr-TR" dirty="0" smtClean="0"/>
          </a:p>
          <a:p>
            <a:r>
              <a:rPr lang="tr-TR" dirty="0"/>
              <a:t>$</a:t>
            </a:r>
            <a:r>
              <a:rPr lang="tr-TR" dirty="0" err="1"/>
              <a:t>sql</a:t>
            </a:r>
            <a:r>
              <a:rPr lang="tr-TR" dirty="0"/>
              <a:t> = "UPDATE </a:t>
            </a:r>
            <a:r>
              <a:rPr lang="tr-TR" dirty="0" smtClean="0"/>
              <a:t>Personel </a:t>
            </a:r>
            <a:r>
              <a:rPr lang="tr-TR" dirty="0"/>
              <a:t>SET </a:t>
            </a:r>
            <a:r>
              <a:rPr lang="tr-TR" dirty="0" err="1" smtClean="0"/>
              <a:t>soyad</a:t>
            </a:r>
            <a:r>
              <a:rPr lang="tr-TR" dirty="0" smtClean="0"/>
              <a:t>=</a:t>
            </a:r>
            <a:r>
              <a:rPr lang="tr-TR" dirty="0"/>
              <a:t> ' </a:t>
            </a:r>
            <a:r>
              <a:rPr lang="tr-TR" dirty="0" smtClean="0"/>
              <a:t>Tanyeri' </a:t>
            </a:r>
            <a:r>
              <a:rPr lang="tr-TR" dirty="0"/>
              <a:t>WHERE </a:t>
            </a:r>
            <a:r>
              <a:rPr lang="tr-TR" dirty="0" err="1"/>
              <a:t>id</a:t>
            </a:r>
            <a:r>
              <a:rPr lang="tr-TR" dirty="0"/>
              <a:t>=2";</a:t>
            </a:r>
          </a:p>
          <a:p>
            <a:endParaRPr lang="tr-TR" dirty="0"/>
          </a:p>
          <a:p>
            <a:r>
              <a:rPr lang="tr-TR" dirty="0" err="1"/>
              <a:t>if</a:t>
            </a:r>
            <a:r>
              <a:rPr lang="tr-TR" dirty="0"/>
              <a:t> (</a:t>
            </a:r>
            <a:r>
              <a:rPr lang="tr-TR" dirty="0" err="1"/>
              <a:t>mysqli_query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, $</a:t>
            </a:r>
            <a:r>
              <a:rPr lang="tr-TR" dirty="0" err="1"/>
              <a:t>sql</a:t>
            </a:r>
            <a:r>
              <a:rPr lang="tr-TR" dirty="0"/>
              <a:t>))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 "Kayıt başarıyla güncellendi";</a:t>
            </a:r>
          </a:p>
          <a:p>
            <a:r>
              <a:rPr lang="tr-TR" dirty="0"/>
              <a:t>} else {</a:t>
            </a:r>
          </a:p>
          <a:p>
            <a:r>
              <a:rPr lang="tr-TR" dirty="0"/>
              <a:t>    </a:t>
            </a:r>
            <a:r>
              <a:rPr lang="tr-TR" dirty="0" err="1"/>
              <a:t>echo</a:t>
            </a:r>
            <a:r>
              <a:rPr lang="tr-TR" dirty="0"/>
              <a:t> "Kayıt güncellenirken hata oluştu: " . </a:t>
            </a:r>
            <a:r>
              <a:rPr lang="tr-TR" dirty="0" err="1"/>
              <a:t>mysqli_error</a:t>
            </a:r>
            <a:r>
              <a:rPr lang="tr-TR" dirty="0"/>
              <a:t>($</a:t>
            </a:r>
            <a:r>
              <a:rPr lang="tr-TR" dirty="0" err="1"/>
              <a:t>conn</a:t>
            </a:r>
            <a:r>
              <a:rPr lang="tr-TR" dirty="0"/>
              <a:t>);</a:t>
            </a:r>
          </a:p>
          <a:p>
            <a:r>
              <a:rPr lang="tr-TR" dirty="0"/>
              <a:t>}</a:t>
            </a:r>
            <a:endParaRPr lang="tr-TR" dirty="0" smtClean="0"/>
          </a:p>
          <a:p>
            <a:r>
              <a:rPr lang="tr-TR" dirty="0" smtClean="0"/>
              <a:t>?&gt;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079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</a:t>
            </a:r>
            <a:r>
              <a:rPr lang="tr-TR" dirty="0"/>
              <a:t> Sınırı Veri Seçimleri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MySQL</a:t>
            </a:r>
            <a:r>
              <a:rPr lang="tr-TR" dirty="0"/>
              <a:t>, döndürülecek kayıt sayısını belirtmek için kullanılan bir LIMIT </a:t>
            </a:r>
            <a:r>
              <a:rPr lang="tr-TR" dirty="0" smtClean="0"/>
              <a:t>deyimini kullanır.</a:t>
            </a:r>
            <a:endParaRPr lang="tr-TR" dirty="0"/>
          </a:p>
          <a:p>
            <a:r>
              <a:rPr lang="tr-TR" dirty="0" smtClean="0"/>
              <a:t>LIMIT </a:t>
            </a:r>
            <a:r>
              <a:rPr lang="tr-TR" dirty="0"/>
              <a:t>deyimi, çok sayfalı sonuçları veya </a:t>
            </a:r>
            <a:r>
              <a:rPr lang="tr-TR" dirty="0" err="1"/>
              <a:t>sayfalandırmayı</a:t>
            </a:r>
            <a:r>
              <a:rPr lang="tr-TR" dirty="0"/>
              <a:t> SQL ile kodlamayı kolaylaştırır ve büyük tablolarda çok kullanışlıdır. Çok sayıda kaydın döndürülmesi performansı etkileyebilir.</a:t>
            </a:r>
          </a:p>
          <a:p>
            <a:r>
              <a:rPr lang="tr-TR" dirty="0" smtClean="0"/>
              <a:t>"</a:t>
            </a:r>
            <a:r>
              <a:rPr lang="tr-TR" dirty="0" err="1" smtClean="0"/>
              <a:t>Siparisler</a:t>
            </a:r>
            <a:r>
              <a:rPr lang="tr-TR" dirty="0"/>
              <a:t>" adlı bir tablodan 1-30 (dahil) arasındaki tüm kayıtları seçmek istediğimizi varsayalım. SQL sorgusu daha sonra şöyle görünecektir</a:t>
            </a:r>
            <a:r>
              <a:rPr lang="tr-TR" dirty="0" smtClean="0"/>
              <a:t>:</a:t>
            </a:r>
          </a:p>
          <a:p>
            <a:r>
              <a:rPr lang="en-US" dirty="0"/>
              <a:t> $</a:t>
            </a:r>
            <a:r>
              <a:rPr lang="en-US" dirty="0" err="1"/>
              <a:t>sql</a:t>
            </a:r>
            <a:r>
              <a:rPr lang="en-US" dirty="0"/>
              <a:t> = "SELECT * FROM </a:t>
            </a:r>
            <a:r>
              <a:rPr lang="tr-TR" dirty="0" err="1" smtClean="0"/>
              <a:t>Siparisler</a:t>
            </a:r>
            <a:r>
              <a:rPr lang="en-US" dirty="0" smtClean="0"/>
              <a:t> </a:t>
            </a:r>
            <a:r>
              <a:rPr lang="en-US" dirty="0"/>
              <a:t>LIMIT 30"; </a:t>
            </a:r>
            <a:endParaRPr lang="tr-TR" dirty="0" smtClean="0"/>
          </a:p>
          <a:p>
            <a:r>
              <a:rPr lang="tr-TR" dirty="0"/>
              <a:t>Yukarıdaki SQL sorgusu çalıştırıldığında, ilk 30 kaydı döndürür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505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/>
              <a:t>MySQL</a:t>
            </a:r>
            <a:r>
              <a:rPr lang="tr-TR" dirty="0"/>
              <a:t> </a:t>
            </a:r>
            <a:r>
              <a:rPr lang="tr-TR" dirty="0" smtClean="0"/>
              <a:t>Sınır </a:t>
            </a:r>
            <a:r>
              <a:rPr lang="tr-TR" dirty="0"/>
              <a:t>Veri Seçimleri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16-25 (dahil) kayıtları seçmek istersek ne olur?</a:t>
            </a:r>
          </a:p>
          <a:p>
            <a:r>
              <a:rPr lang="tr-TR" dirty="0" err="1"/>
              <a:t>Mysql</a:t>
            </a:r>
            <a:r>
              <a:rPr lang="tr-TR" dirty="0"/>
              <a:t> ayrıca bununla ilgilenmek için bir yol sağlar: OFFSET kullanımı.</a:t>
            </a:r>
          </a:p>
          <a:p>
            <a:r>
              <a:rPr lang="tr-TR" dirty="0"/>
              <a:t>Aşağıdaki SQL sorgusu "yalnızca 10 kayıt döndür, kayıt 16'dan başla (OFFSET 15)" diyor:</a:t>
            </a:r>
          </a:p>
          <a:p>
            <a:r>
              <a:rPr lang="en-US" dirty="0"/>
              <a:t>$</a:t>
            </a:r>
            <a:r>
              <a:rPr lang="en-US" dirty="0" err="1"/>
              <a:t>sql</a:t>
            </a:r>
            <a:r>
              <a:rPr lang="en-US" dirty="0"/>
              <a:t> = "SELECT * FROM </a:t>
            </a:r>
            <a:r>
              <a:rPr lang="tr-TR" dirty="0" err="1"/>
              <a:t>Siparisler</a:t>
            </a:r>
            <a:r>
              <a:rPr lang="en-US" dirty="0"/>
              <a:t> LIMIT 10 OFFSET 15";</a:t>
            </a:r>
            <a:endParaRPr lang="tr-TR" dirty="0"/>
          </a:p>
          <a:p>
            <a:r>
              <a:rPr lang="tr-TR" dirty="0" smtClean="0"/>
              <a:t>Aynı</a:t>
            </a:r>
            <a:r>
              <a:rPr lang="en-US" dirty="0" smtClean="0"/>
              <a:t> </a:t>
            </a:r>
            <a:r>
              <a:rPr lang="tr-TR" dirty="0" smtClean="0"/>
              <a:t>sonucu</a:t>
            </a:r>
            <a:r>
              <a:rPr lang="en-US" dirty="0" smtClean="0"/>
              <a:t> </a:t>
            </a:r>
            <a:r>
              <a:rPr lang="tr-TR" dirty="0" smtClean="0"/>
              <a:t>elde</a:t>
            </a:r>
            <a:r>
              <a:rPr lang="en-US" dirty="0" smtClean="0"/>
              <a:t> </a:t>
            </a:r>
            <a:r>
              <a:rPr lang="tr-TR" dirty="0" smtClean="0"/>
              <a:t>etmek</a:t>
            </a:r>
            <a:r>
              <a:rPr lang="en-US" dirty="0" smtClean="0"/>
              <a:t> </a:t>
            </a:r>
            <a:r>
              <a:rPr lang="tr-TR" dirty="0" smtClean="0"/>
              <a:t>için</a:t>
            </a:r>
            <a:r>
              <a:rPr lang="en-US" dirty="0" smtClean="0"/>
              <a:t> </a:t>
            </a:r>
            <a:r>
              <a:rPr lang="tr-TR" dirty="0" smtClean="0"/>
              <a:t>daha</a:t>
            </a:r>
            <a:r>
              <a:rPr lang="en-US" dirty="0" smtClean="0"/>
              <a:t> </a:t>
            </a:r>
            <a:r>
              <a:rPr lang="tr-TR" dirty="0" smtClean="0"/>
              <a:t>kısa</a:t>
            </a:r>
            <a:r>
              <a:rPr lang="en-US" dirty="0" smtClean="0"/>
              <a:t> </a:t>
            </a:r>
            <a:r>
              <a:rPr lang="tr-TR" dirty="0" smtClean="0"/>
              <a:t>bir</a:t>
            </a:r>
            <a:r>
              <a:rPr lang="en-US" dirty="0" smtClean="0"/>
              <a:t> </a:t>
            </a:r>
            <a:r>
              <a:rPr lang="tr-TR" dirty="0" smtClean="0"/>
              <a:t>sözdizimi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tr-TR" dirty="0" smtClean="0"/>
              <a:t>kullanabilirsiniz</a:t>
            </a:r>
            <a:r>
              <a:rPr lang="en-US" dirty="0" smtClean="0"/>
              <a:t>:</a:t>
            </a:r>
            <a:endParaRPr lang="tr-TR" dirty="0"/>
          </a:p>
          <a:p>
            <a:r>
              <a:rPr lang="en-US" dirty="0" smtClean="0"/>
              <a:t>$</a:t>
            </a:r>
            <a:r>
              <a:rPr lang="tr-TR" dirty="0" err="1" smtClean="0"/>
              <a:t>sql</a:t>
            </a:r>
            <a:r>
              <a:rPr lang="en-US" dirty="0" smtClean="0"/>
              <a:t> </a:t>
            </a:r>
            <a:r>
              <a:rPr lang="en-US" dirty="0"/>
              <a:t>= "SELECT * FROM </a:t>
            </a:r>
            <a:r>
              <a:rPr lang="tr-TR" dirty="0" err="1"/>
              <a:t>Siparisler</a:t>
            </a:r>
            <a:r>
              <a:rPr lang="en-US" dirty="0"/>
              <a:t> LIMIT 15, 10";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03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www.w3schools.com/php/php_mysql_delete.asp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www.w3schools.com/php/php_mysql_update.asp</a:t>
            </a:r>
            <a:endParaRPr lang="tr-TR" dirty="0" smtClean="0"/>
          </a:p>
          <a:p>
            <a:r>
              <a:rPr lang="tr-TR" dirty="0" smtClean="0"/>
              <a:t>[3]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</a:t>
            </a:r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www.w3schools.com/php/php_mysql_select_limit.asp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763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</TotalTime>
  <Words>386</Words>
  <Application>Microsoft Office PowerPoint</Application>
  <PresentationFormat>Geniş ekran</PresentationFormat>
  <Paragraphs>49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Calibri</vt:lpstr>
      <vt:lpstr>Times New Roman</vt:lpstr>
      <vt:lpstr>Geçmişe bakış</vt:lpstr>
      <vt:lpstr> MySQL veritabanı ile işlemler</vt:lpstr>
      <vt:lpstr>PHP MySQL Verilerini Silme</vt:lpstr>
      <vt:lpstr>Örnek (MySQLi Yordamı)</vt:lpstr>
      <vt:lpstr>PHP MySQL Veri Güncelleme</vt:lpstr>
      <vt:lpstr>Örnek (MySQLi Yordamı)</vt:lpstr>
      <vt:lpstr>PHP MySQL Sınırı Veri Seçimleri</vt:lpstr>
      <vt:lpstr>PHP MySQL Sınır Veri Seçimleri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 Tanyeri</cp:lastModifiedBy>
  <cp:revision>25</cp:revision>
  <dcterms:created xsi:type="dcterms:W3CDTF">2017-11-14T11:12:27Z</dcterms:created>
  <dcterms:modified xsi:type="dcterms:W3CDTF">2020-02-02T21:38:00Z</dcterms:modified>
</cp:coreProperties>
</file>