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8" r:id="rId4"/>
    <p:sldId id="269" r:id="rId5"/>
    <p:sldId id="270" r:id="rId6"/>
    <p:sldId id="25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C0C"/>
    <a:srgbClr val="2C6A02"/>
    <a:srgbClr val="6D8202"/>
    <a:srgbClr val="4E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546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18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64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09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150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52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83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203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48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409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45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57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74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38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4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26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65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B791E5-CB90-485B-A589-117D70DB7A3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014F46-3287-47CB-8EBE-947D2A3B65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42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9159" y="1163782"/>
            <a:ext cx="11790218" cy="2530738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 </a:t>
            </a:r>
            <a:r>
              <a:rPr lang="tr-TR" sz="72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Tempı</a:t>
            </a:r>
            <a:endParaRPr lang="tr-TR" sz="7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13360" y="838200"/>
            <a:ext cx="1114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IL PASSATO PROSSIMO</a:t>
            </a:r>
          </a:p>
          <a:p>
            <a:pPr algn="ctr"/>
            <a:endParaRPr lang="tr-TR" sz="24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prossimo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indica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un’azione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conclusa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da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molto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o da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poco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tempo</a:t>
            </a: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L’azione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conclusa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pu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ò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essere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molto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lunga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molto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breve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Si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può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usare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comodamente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usare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sia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parlare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avvenimento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successo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qualche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giorno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fa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sia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avvenimento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successo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milione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anni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fa, rende il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racconto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più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«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informativo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», in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qualche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modo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collegato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la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realtà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presente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7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1920" y="0"/>
            <a:ext cx="11612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IL TRAPASSATO PROSSIMO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trapassato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prossimo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richiede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quindi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riferimento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a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verbo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esprime un tempo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: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prossimo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presente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storico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imperfetto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trapassato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prossimo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è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spesso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accompagnato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da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avverbi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tempo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funzionano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da «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zeppe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verbali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»: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già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ancora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mai,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ecc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Iniziare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racconto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il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trapassato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prossimo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significa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incuriosire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la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persona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ascolta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infatti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chi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ascolta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aspetta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 tempo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indica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l’azione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(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mentre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il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trapassato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indica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il «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prima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»)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trapassato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prossimo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si usa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nel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discorso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indiretto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ripetere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parole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persona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ha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parlato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nel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nel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discorso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diretto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ha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usato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il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prossimo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trapassato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prossimo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si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può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anche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usare in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frasi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in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cui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il tempo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è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sottinteso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41960" y="1402080"/>
            <a:ext cx="10561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IL FUTURO ANTERIORE</a:t>
            </a:r>
          </a:p>
          <a:p>
            <a:pPr algn="ctr"/>
            <a:endParaRPr lang="tr-TR" sz="24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futuro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anteriore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esprime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un’azione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deve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avvenire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prima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un’altra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espressa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futuro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Molto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spesso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è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possibile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usare 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posto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del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futuro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anteriore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più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semplice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prossimo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addirittura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il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presente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Come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il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futuro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semplice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anche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il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futuro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anteriore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può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esprimere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dubbio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personale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ma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su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evento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passato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2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0040" y="822960"/>
            <a:ext cx="10607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IL TRAPASSATO REMOTO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trapassato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remoto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si usa in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frase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dipendente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per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indicare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un’azione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avvenuta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prima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quella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espressa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dal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verbo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principale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Ma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per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usarlo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devono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essere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almeno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due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condizioni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AutoNum type="arabicPeriod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verbo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della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frase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principale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deve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essere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remoto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AutoNum type="arabicPeriod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La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frase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dipendente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deve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essere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introdotta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da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congiunzione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tempo (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quando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dopo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finché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appena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ecc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.)</a:t>
            </a:r>
          </a:p>
          <a:p>
            <a:pPr marL="457200" indent="-457200" algn="just">
              <a:buAutoNum type="arabicPeriod"/>
            </a:pP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7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01040" y="457200"/>
            <a:ext cx="104241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IL CONDIZIONALE PRESENTE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Quando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si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tratta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desiderio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non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ancora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realizzato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Quando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si deve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attenuare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richiesta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o si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vuole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renderla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pi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ù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cortese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Quando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si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dà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consiglio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Quando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si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vuole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attenuare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un’affermazione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esprimere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la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conseguenza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ipotesi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teoricamente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possibile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riferire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notizia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verificata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personalmente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(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uso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«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giornalistico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»)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0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2400" y="472440"/>
            <a:ext cx="1135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IL CONDIZIONALE 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PASSATO</a:t>
            </a:r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Esprimere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desiderio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del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del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presente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e del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futuro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non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realizzato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non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realizzabile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Esprimere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la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conseguenza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un’ipotesi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non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realizzata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Riferire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notizia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attinta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da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determinata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fonte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non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verificata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personalmente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Esprimere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un’azione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successiva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un’altra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passata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Creare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un «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effetto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stilistico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»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narrativo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2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9560" y="1173480"/>
            <a:ext cx="11109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LE CARATTERITICHE DEL CONGIUNTIVO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congiuntivo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nella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maggior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parte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dei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casi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si usa in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frasi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dipendenti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dopo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verbi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dopo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congiunzioni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richiedono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l’uso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Si usa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comunque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anche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nelle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frasi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principali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come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imperativo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cortesia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0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1920" y="228600"/>
            <a:ext cx="11414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DOPO QUALI VERBI SI USA IL CONGIUNTIVO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Verbi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volont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à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attesa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speranza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dubbio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o 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timore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stato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d’animo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sentimento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opinione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Verbi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negativi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Verbi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impersonali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Verbi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introducono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frase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interrogativa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indiretta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(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domanda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argomentata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tutti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i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verbi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se la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frase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introdotta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dal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precede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la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principale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frasi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comparative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frasi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introdotte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da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indefiniti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Nelle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frasi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ipotetiche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52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72440" y="472440"/>
            <a:ext cx="1089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QUALE TEMPO DEL CONGIUNTIVO?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Quando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il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verbo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della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frase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principale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è 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presente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il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verbo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della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frase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dipendente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congiuntivo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imperfetto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anteriore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congiuntivo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presente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contemporanea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/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congiuntivo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presente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fütura,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visto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esiste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il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congiuntivo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futuro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questo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caso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si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può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spesso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utilizzare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anche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l’indicativo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futuro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7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9560" y="746760"/>
            <a:ext cx="1089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QUALE TEMPO DEL CONGIUNTIVO?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Quando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il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verbo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della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frase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principale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è 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il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verbo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della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frase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dipendente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congiuntivo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trapassato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anteriore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congiuntivo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imperfetto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contemporanea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condizionale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composto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futura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7038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90600" y="0"/>
            <a:ext cx="841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tempi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semplici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dei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modi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finiti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Indicativo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Presente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I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mperfetto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remoto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Futuro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semplice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Congiuntivo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Presente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Imperfetto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Condizionale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Presente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Imperativo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39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1100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42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903242" cy="65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9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39240" y="594360"/>
            <a:ext cx="8122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I </a:t>
            </a:r>
            <a:r>
              <a:rPr lang="tr-TR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tempi</a:t>
            </a:r>
            <a:r>
              <a:rPr lang="tr-T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semplici</a:t>
            </a:r>
            <a:r>
              <a:rPr lang="tr-T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dei</a:t>
            </a:r>
            <a:r>
              <a:rPr lang="tr-T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 </a:t>
            </a:r>
            <a:r>
              <a:rPr lang="tr-TR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modi</a:t>
            </a:r>
            <a:r>
              <a:rPr lang="tr-T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infiniti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</a:p>
          <a:p>
            <a:pPr algn="just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Infinito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Presente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Gerundio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Presente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Participio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Presente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3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90600" y="182880"/>
            <a:ext cx="91897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tempi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composti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dei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modi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finiti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</a:p>
          <a:p>
            <a:pPr algn="just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Indicativo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prossimo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Trapassato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prossimo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Futuro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anteriore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Trapassato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remoto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Congiuntivo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Trapassato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Condizionale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0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99160" y="457200"/>
            <a:ext cx="967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I tempi composti dei modi 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in</a:t>
            </a:r>
            <a:r>
              <a:rPr lang="it-IT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finiti:</a:t>
            </a:r>
            <a:endParaRPr lang="tr-TR" sz="24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Infinito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Gerundio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Participio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it-IT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911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41960" y="487680"/>
            <a:ext cx="10698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IL PRESENTE INDICATIVO</a:t>
            </a:r>
          </a:p>
          <a:p>
            <a:pPr algn="ctr"/>
            <a:endParaRPr lang="tr-TR" sz="24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ctr"/>
            <a:endParaRPr lang="tr-TR" sz="24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Per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indicare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l’inizio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un’azione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Per dire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quello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accade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proprio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in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quel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determinato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momento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Per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indicare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duravit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à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normalità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presentare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regole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scientifiche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verità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generali</a:t>
            </a:r>
            <a:endParaRPr lang="it-IT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endParaRPr lang="it-IT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3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94360" y="1539240"/>
            <a:ext cx="10469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IL FUTURO SEMPLICE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Esprime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un’azione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deve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accadere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 Se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questa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è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probabile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certa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solito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si usa il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presente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indicativo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futuro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può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esprimere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anche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dubbio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personale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4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2400" y="350520"/>
            <a:ext cx="1104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L’’IMPERFETTO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L’imperfetto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esprime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abitudine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normalit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à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ripetizione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nel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passato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;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un’azione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accaduta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una volta in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determinato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momento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ma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un’azione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solito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non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ha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dei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termini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tempo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precisi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importanti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Descrive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caratteristiche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persone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cose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sentimenti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o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sensazioni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senza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precisi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termini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inizio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e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fine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Si usa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spesso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nel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discorso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indiretto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introdotto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da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verbo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al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passato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/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L’imperfetto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di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volere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suona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come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«forma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cortese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». Si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può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usare in un bar, in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negozio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in un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ristorante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per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indicare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quello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che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si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desidera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6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8600" y="121920"/>
            <a:ext cx="1117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IL PASSATO REMOTO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Il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remoto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esprime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un’azione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avvenuta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in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Dal punto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di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vista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temporale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è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simile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al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prossimo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Il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prossimo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più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epico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e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importante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: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l’azione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espresse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vuole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essere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storica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lontana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dal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presente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non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tanto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nel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tempo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quanto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psicologicamente</a:t>
            </a:r>
            <a:endParaRPr lang="tr-TR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Si usa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specialmente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nella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lingua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scritta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nei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romanzi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nei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racconti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di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favole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nei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racconti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storici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e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anche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nelle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canzoni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o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nelle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ballate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che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raccontano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fatti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lontani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Nel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Sud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Italia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il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passato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remoto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è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abbastanza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frequente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anche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nella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lingua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parlata</a:t>
            </a:r>
            <a:endParaRPr lang="tr-TR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tr-TR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84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1495</TotalTime>
  <Words>957</Words>
  <Application>Microsoft Office PowerPoint</Application>
  <PresentationFormat>Geniş ekran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Garamond</vt:lpstr>
      <vt:lpstr>Impact</vt:lpstr>
      <vt:lpstr>Wingdings</vt:lpstr>
      <vt:lpstr>Ana Olay</vt:lpstr>
      <vt:lpstr>I Tempı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GENERE DEI   NOMI</dc:title>
  <dc:creator>Barış YÜCESAN</dc:creator>
  <cp:lastModifiedBy>pc</cp:lastModifiedBy>
  <cp:revision>234</cp:revision>
  <dcterms:created xsi:type="dcterms:W3CDTF">2018-09-29T16:39:44Z</dcterms:created>
  <dcterms:modified xsi:type="dcterms:W3CDTF">2020-02-12T12:43:49Z</dcterms:modified>
</cp:coreProperties>
</file>