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1" r:id="rId3"/>
    <p:sldId id="262" r:id="rId4"/>
    <p:sldId id="268" r:id="rId5"/>
    <p:sldId id="275" r:id="rId6"/>
    <p:sldId id="263" r:id="rId7"/>
    <p:sldId id="277" r:id="rId8"/>
    <p:sldId id="256" r:id="rId9"/>
    <p:sldId id="257" r:id="rId10"/>
    <p:sldId id="258" r:id="rId11"/>
    <p:sldId id="260" r:id="rId12"/>
    <p:sldId id="273" r:id="rId13"/>
    <p:sldId id="274" r:id="rId14"/>
    <p:sldId id="264" r:id="rId15"/>
    <p:sldId id="278" r:id="rId16"/>
    <p:sldId id="272" r:id="rId17"/>
    <p:sldId id="276" r:id="rId18"/>
    <p:sldId id="269" r:id="rId19"/>
    <p:sldId id="265" r:id="rId20"/>
    <p:sldId id="259" r:id="rId21"/>
    <p:sldId id="267" r:id="rId22"/>
    <p:sldId id="270" r:id="rId23"/>
    <p:sldId id="283" r:id="rId24"/>
    <p:sldId id="282" r:id="rId25"/>
    <p:sldId id="271" r:id="rId26"/>
    <p:sldId id="266" r:id="rId27"/>
    <p:sldId id="281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4914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0808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8854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64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2620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4568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9199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1116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0287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7513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4351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C521-DB6B-4FDF-AA6E-EFDC0FDAF0E1}" type="datetimeFigureOut">
              <a:rPr lang="tr-TR" smtClean="0"/>
              <a:pPr/>
              <a:t>19.02.2013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3B4B0-54E4-4303-9356-D2D19E6859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5483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SEFALOMETRİ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smtClean="0"/>
              <a:t>STEINER SEFALOMETRİK ANALİZİ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5822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96" y="0"/>
            <a:ext cx="8965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723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8776" y="0"/>
            <a:ext cx="5606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16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58" y="0"/>
            <a:ext cx="8877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37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946" y="0"/>
            <a:ext cx="5550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90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874" y="0"/>
            <a:ext cx="8920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168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3224" y="0"/>
            <a:ext cx="5297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90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16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515" y="0"/>
            <a:ext cx="5298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168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475" y="0"/>
            <a:ext cx="8877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37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881" y="0"/>
            <a:ext cx="5298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3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37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119" y="0"/>
            <a:ext cx="8871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566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657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881" y="0"/>
            <a:ext cx="8874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901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448" y="0"/>
            <a:ext cx="5299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901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387" y="0"/>
            <a:ext cx="5299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37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72" y="0"/>
            <a:ext cx="8874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657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88" y="0"/>
            <a:ext cx="8876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901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382" y="0"/>
            <a:ext cx="5299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16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485" y="0"/>
            <a:ext cx="8895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90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558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16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858" y="0"/>
            <a:ext cx="8876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65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669" y="0"/>
            <a:ext cx="887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657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802" y="0"/>
            <a:ext cx="8872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03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116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4238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</Words>
  <Application>Microsoft Office PowerPoint</Application>
  <PresentationFormat>Ekran Gösterisi (4:3)</PresentationFormat>
  <Paragraphs>2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Office Theme</vt:lpstr>
      <vt:lpstr>SEFALOMETRİ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oneli</dc:creator>
  <cp:lastModifiedBy>DilekErdem</cp:lastModifiedBy>
  <cp:revision>13</cp:revision>
  <dcterms:created xsi:type="dcterms:W3CDTF">2013-01-20T09:54:03Z</dcterms:created>
  <dcterms:modified xsi:type="dcterms:W3CDTF">2013-02-19T08:20:09Z</dcterms:modified>
</cp:coreProperties>
</file>