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82" r:id="rId4"/>
    <p:sldId id="1085" r:id="rId5"/>
    <p:sldId id="1084" r:id="rId6"/>
    <p:sldId id="1087" r:id="rId7"/>
    <p:sldId id="1088" r:id="rId8"/>
    <p:sldId id="1089" r:id="rId9"/>
    <p:sldId id="1090" r:id="rId10"/>
    <p:sldId id="1091" r:id="rId11"/>
    <p:sldId id="1092" r:id="rId12"/>
    <p:sldId id="1093" r:id="rId13"/>
    <p:sldId id="110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BAE416-25B5-49D5-924E-8039F9A4762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D47184F-50CB-4890-B03E-3191E4119B52}">
      <dgm:prSet phldrT="[Metin]" custT="1"/>
      <dgm:spPr/>
      <dgm:t>
        <a:bodyPr/>
        <a:lstStyle/>
        <a:p>
          <a:r>
            <a:rPr lang="tr-TR" sz="1300" b="1" dirty="0">
              <a:latin typeface="Arial" panose="020B0604020202020204" pitchFamily="34" charset="0"/>
              <a:cs typeface="Arial" panose="020B0604020202020204" pitchFamily="34" charset="0"/>
            </a:rPr>
            <a:t>Genel Müdür (CEO) </a:t>
          </a:r>
          <a:r>
            <a:rPr lang="tr-TR" sz="1300" dirty="0" err="1">
              <a:latin typeface="Arial" panose="020B0604020202020204" pitchFamily="34" charset="0"/>
              <a:cs typeface="Arial" panose="020B0604020202020204" pitchFamily="34" charset="0"/>
            </a:rPr>
            <a:t>Chief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dirty="0" err="1">
              <a:latin typeface="Arial" panose="020B0604020202020204" pitchFamily="34" charset="0"/>
              <a:cs typeface="Arial" panose="020B0604020202020204" pitchFamily="34" charset="0"/>
            </a:rPr>
            <a:t>Executive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dirty="0" err="1">
              <a:latin typeface="Arial" panose="020B0604020202020204" pitchFamily="34" charset="0"/>
              <a:cs typeface="Arial" panose="020B0604020202020204" pitchFamily="34" charset="0"/>
            </a:rPr>
            <a:t>Officer</a:t>
          </a:r>
          <a:endParaRPr lang="tr-TR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B8943B-47B1-410D-95EE-7C9617DD0BA8}" type="parTrans" cxnId="{9D5C27E9-60BB-43B1-B602-258BEBB23C8D}">
      <dgm:prSet/>
      <dgm:spPr/>
      <dgm:t>
        <a:bodyPr/>
        <a:lstStyle/>
        <a:p>
          <a:endParaRPr lang="tr-TR"/>
        </a:p>
      </dgm:t>
    </dgm:pt>
    <dgm:pt modelId="{60CC9545-D245-4133-9BF1-B4E1B64FD7D5}" type="sibTrans" cxnId="{9D5C27E9-60BB-43B1-B602-258BEBB23C8D}">
      <dgm:prSet/>
      <dgm:spPr/>
      <dgm:t>
        <a:bodyPr/>
        <a:lstStyle/>
        <a:p>
          <a:endParaRPr lang="tr-TR"/>
        </a:p>
      </dgm:t>
    </dgm:pt>
    <dgm:pt modelId="{791E28D4-D9C0-48F9-9B4C-EF9AFEECF5DB}">
      <dgm:prSet phldrT="[Metin]" custT="1"/>
      <dgm:spPr/>
      <dgm:t>
        <a:bodyPr/>
        <a:lstStyle/>
        <a:p>
          <a:r>
            <a:rPr lang="tr-TR" sz="1300" b="1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spc="-10" dirty="0">
              <a:latin typeface="Arial" panose="020B0604020202020204" pitchFamily="34" charset="0"/>
              <a:cs typeface="Arial" panose="020B0604020202020204" pitchFamily="34" charset="0"/>
            </a:rPr>
            <a:t>(Muhasebe)</a:t>
          </a:r>
          <a:endParaRPr lang="tr-TR" sz="13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277370-3AF2-4239-84CB-670E9B2866EC}" type="parTrans" cxnId="{8F2097DF-8BCA-4D9E-B89C-49F11C211166}">
      <dgm:prSet/>
      <dgm:spPr/>
      <dgm:t>
        <a:bodyPr/>
        <a:lstStyle/>
        <a:p>
          <a:endParaRPr lang="tr-TR"/>
        </a:p>
      </dgm:t>
    </dgm:pt>
    <dgm:pt modelId="{52A98FC8-D11B-48CB-94D0-89F2B6C39276}" type="sibTrans" cxnId="{8F2097DF-8BCA-4D9E-B89C-49F11C211166}">
      <dgm:prSet/>
      <dgm:spPr/>
      <dgm:t>
        <a:bodyPr/>
        <a:lstStyle/>
        <a:p>
          <a:endParaRPr lang="tr-TR"/>
        </a:p>
      </dgm:t>
    </dgm:pt>
    <dgm:pt modelId="{EF3BE9C9-BEA5-40C9-8E74-048742EFC2C8}">
      <dgm:prSet phldrT="[Metin]" custT="1"/>
      <dgm:spPr/>
      <dgm:t>
        <a:bodyPr/>
        <a:lstStyle/>
        <a:p>
          <a:r>
            <a:rPr lang="tr-TR" sz="1300" b="1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(Finans)</a:t>
          </a:r>
        </a:p>
      </dgm:t>
    </dgm:pt>
    <dgm:pt modelId="{58F12F88-70C8-4AF0-90E8-3DF5D34C572D}" type="parTrans" cxnId="{6A08D23E-F884-4E92-848E-F855A4A1E8A4}">
      <dgm:prSet/>
      <dgm:spPr/>
      <dgm:t>
        <a:bodyPr/>
        <a:lstStyle/>
        <a:p>
          <a:endParaRPr lang="tr-TR"/>
        </a:p>
      </dgm:t>
    </dgm:pt>
    <dgm:pt modelId="{FFD4C1CB-C542-4E09-A35C-7E3428829FE7}" type="sibTrans" cxnId="{6A08D23E-F884-4E92-848E-F855A4A1E8A4}">
      <dgm:prSet/>
      <dgm:spPr/>
      <dgm:t>
        <a:bodyPr/>
        <a:lstStyle/>
        <a:p>
          <a:endParaRPr lang="tr-TR"/>
        </a:p>
      </dgm:t>
    </dgm:pt>
    <dgm:pt modelId="{5DB2FDFB-1FDB-4E47-AE85-E2E5DEBCB42C}">
      <dgm:prSet custT="1"/>
      <dgm:spPr/>
      <dgm:t>
        <a:bodyPr/>
        <a:lstStyle/>
        <a:p>
          <a:r>
            <a:rPr lang="tr-TR" sz="1300" b="1" spc="-5" dirty="0">
              <a:latin typeface="Arial" panose="020B0604020202020204" pitchFamily="34" charset="0"/>
              <a:cs typeface="Arial" panose="020B0604020202020204" pitchFamily="34" charset="0"/>
            </a:rPr>
            <a:t>Genel</a:t>
          </a:r>
          <a:r>
            <a:rPr lang="tr-TR" sz="1300" b="1" spc="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1" spc="-5" dirty="0">
              <a:latin typeface="Arial" panose="020B0604020202020204" pitchFamily="34" charset="0"/>
              <a:cs typeface="Arial" panose="020B0604020202020204" pitchFamily="34" charset="0"/>
            </a:rPr>
            <a:t>Kurul </a:t>
          </a:r>
          <a:r>
            <a:rPr lang="tr-TR" sz="1300" spc="-5" dirty="0">
              <a:latin typeface="Arial" panose="020B0604020202020204" pitchFamily="34" charset="0"/>
              <a:cs typeface="Arial" panose="020B0604020202020204" pitchFamily="34" charset="0"/>
            </a:rPr>
            <a:t>(Ge</a:t>
          </a:r>
          <a:r>
            <a:rPr lang="tr-TR" sz="1300" spc="5" dirty="0">
              <a:latin typeface="Arial" panose="020B0604020202020204" pitchFamily="34" charset="0"/>
              <a:cs typeface="Arial" panose="020B0604020202020204" pitchFamily="34" charset="0"/>
            </a:rPr>
            <a:t>n</a:t>
          </a:r>
          <a:r>
            <a:rPr lang="tr-TR" sz="1300" spc="-5" dirty="0">
              <a:latin typeface="Arial" panose="020B0604020202020204" pitchFamily="34" charset="0"/>
              <a:cs typeface="Arial" panose="020B0604020202020204" pitchFamily="34" charset="0"/>
            </a:rPr>
            <a:t>e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r</a:t>
          </a:r>
          <a:r>
            <a:rPr lang="tr-TR" sz="1300" spc="-5" dirty="0"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l </a:t>
          </a:r>
          <a:r>
            <a:rPr lang="tr-TR" sz="1300" spc="-10" dirty="0">
              <a:latin typeface="Arial" panose="020B0604020202020204" pitchFamily="34" charset="0"/>
              <a:cs typeface="Arial" panose="020B0604020202020204" pitchFamily="34" charset="0"/>
            </a:rPr>
            <a:t>As</a:t>
          </a:r>
          <a:r>
            <a:rPr lang="tr-TR" sz="1300" spc="-5" dirty="0">
              <a:latin typeface="Arial" panose="020B0604020202020204" pitchFamily="34" charset="0"/>
              <a:cs typeface="Arial" panose="020B0604020202020204" pitchFamily="34" charset="0"/>
            </a:rPr>
            <a:t>se</a:t>
          </a:r>
          <a:r>
            <a:rPr lang="tr-TR" sz="1300" spc="-15" dirty="0">
              <a:latin typeface="Arial" panose="020B0604020202020204" pitchFamily="34" charset="0"/>
              <a:cs typeface="Arial" panose="020B0604020202020204" pitchFamily="34" charset="0"/>
            </a:rPr>
            <a:t>m</a:t>
          </a:r>
          <a:r>
            <a:rPr lang="tr-TR" sz="1300" spc="5" dirty="0">
              <a:latin typeface="Arial" panose="020B0604020202020204" pitchFamily="34" charset="0"/>
              <a:cs typeface="Arial" panose="020B0604020202020204" pitchFamily="34" charset="0"/>
            </a:rPr>
            <a:t>bl</a:t>
          </a:r>
          <a:r>
            <a:rPr lang="tr-TR" sz="1300" spc="-10" dirty="0">
              <a:latin typeface="Arial" panose="020B0604020202020204" pitchFamily="34" charset="0"/>
              <a:cs typeface="Arial" panose="020B0604020202020204" pitchFamily="34" charset="0"/>
            </a:rPr>
            <a:t>y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1ACB8540-3F4F-46BC-844B-1EA3234A7C03}" type="parTrans" cxnId="{1AF0AEE7-9A4D-4894-96DB-9FC644BC5822}">
      <dgm:prSet/>
      <dgm:spPr/>
      <dgm:t>
        <a:bodyPr/>
        <a:lstStyle/>
        <a:p>
          <a:endParaRPr lang="tr-TR"/>
        </a:p>
      </dgm:t>
    </dgm:pt>
    <dgm:pt modelId="{67AFB562-0AA5-452C-A99C-80D8DDB36D16}" type="sibTrans" cxnId="{1AF0AEE7-9A4D-4894-96DB-9FC644BC5822}">
      <dgm:prSet/>
      <dgm:spPr/>
      <dgm:t>
        <a:bodyPr/>
        <a:lstStyle/>
        <a:p>
          <a:endParaRPr lang="tr-TR"/>
        </a:p>
      </dgm:t>
    </dgm:pt>
    <dgm:pt modelId="{FDDA1FB5-9F57-448C-865D-E19624F75E77}">
      <dgm:prSet custT="1"/>
      <dgm:spPr/>
      <dgm:t>
        <a:bodyPr/>
        <a:lstStyle/>
        <a:p>
          <a:r>
            <a:rPr lang="tr-TR" sz="1300" b="1" dirty="0">
              <a:latin typeface="Arial" panose="020B0604020202020204" pitchFamily="34" charset="0"/>
              <a:cs typeface="Arial" panose="020B0604020202020204" pitchFamily="34" charset="0"/>
            </a:rPr>
            <a:t>Yönetim Kurulu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tr-TR" sz="1300" dirty="0" err="1">
              <a:latin typeface="Arial" panose="020B0604020202020204" pitchFamily="34" charset="0"/>
              <a:cs typeface="Arial" panose="020B0604020202020204" pitchFamily="34" charset="0"/>
            </a:rPr>
            <a:t>Bord</a:t>
          </a:r>
          <a:r>
            <a:rPr lang="tr-TR" sz="1300" dirty="0">
              <a:latin typeface="Arial" panose="020B0604020202020204" pitchFamily="34" charset="0"/>
              <a:cs typeface="Arial" panose="020B0604020202020204" pitchFamily="34" charset="0"/>
            </a:rPr>
            <a:t> of Directors)</a:t>
          </a:r>
        </a:p>
      </dgm:t>
    </dgm:pt>
    <dgm:pt modelId="{AC8FA9A0-AA39-434F-A5EC-05B8A6EEF22B}" type="sibTrans" cxnId="{E41938B7-D244-4660-82F5-22AD7B9EC683}">
      <dgm:prSet/>
      <dgm:spPr/>
      <dgm:t>
        <a:bodyPr/>
        <a:lstStyle/>
        <a:p>
          <a:endParaRPr lang="tr-TR"/>
        </a:p>
      </dgm:t>
    </dgm:pt>
    <dgm:pt modelId="{0471970C-1CFF-4F86-87F1-722A5501A4CB}" type="parTrans" cxnId="{E41938B7-D244-4660-82F5-22AD7B9EC683}">
      <dgm:prSet/>
      <dgm:spPr/>
      <dgm:t>
        <a:bodyPr/>
        <a:lstStyle/>
        <a:p>
          <a:endParaRPr lang="tr-TR"/>
        </a:p>
      </dgm:t>
    </dgm:pt>
    <dgm:pt modelId="{F518AEEC-B343-414A-B7BF-498806C4F51B}">
      <dgm:prSet custT="1"/>
      <dgm:spPr/>
      <dgm:t>
        <a:bodyPr/>
        <a:lstStyle/>
        <a:p>
          <a:r>
            <a:rPr lang="tr-TR" sz="1300" b="1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spc="-10" dirty="0">
              <a:latin typeface="Arial" panose="020B0604020202020204" pitchFamily="34" charset="0"/>
              <a:cs typeface="Arial" panose="020B0604020202020204" pitchFamily="34" charset="0"/>
            </a:rPr>
            <a:t>(İdari)</a:t>
          </a:r>
          <a:endParaRPr lang="tr-TR" sz="13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7EBE5-5E98-495D-8E90-1C05D1D15506}" type="parTrans" cxnId="{E4448F1E-72BC-41CE-BC83-A79967FF6ED1}">
      <dgm:prSet/>
      <dgm:spPr/>
      <dgm:t>
        <a:bodyPr/>
        <a:lstStyle/>
        <a:p>
          <a:endParaRPr lang="tr-TR"/>
        </a:p>
      </dgm:t>
    </dgm:pt>
    <dgm:pt modelId="{AB9EDAA3-B7E3-419C-980D-A2C8FFB6460F}" type="sibTrans" cxnId="{E4448F1E-72BC-41CE-BC83-A79967FF6ED1}">
      <dgm:prSet/>
      <dgm:spPr/>
      <dgm:t>
        <a:bodyPr/>
        <a:lstStyle/>
        <a:p>
          <a:endParaRPr lang="tr-TR"/>
        </a:p>
      </dgm:t>
    </dgm:pt>
    <dgm:pt modelId="{5252D125-883B-47E3-A16B-EDCBAACCE777}">
      <dgm:prSet custT="1"/>
      <dgm:spPr/>
      <dgm:t>
        <a:bodyPr/>
        <a:lstStyle/>
        <a:p>
          <a:r>
            <a:rPr lang="tr-TR" sz="1300" b="1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spc="-10" dirty="0">
              <a:latin typeface="Arial" panose="020B0604020202020204" pitchFamily="34" charset="0"/>
              <a:cs typeface="Arial" panose="020B0604020202020204" pitchFamily="34" charset="0"/>
            </a:rPr>
            <a:t>(Pazarlama)</a:t>
          </a:r>
          <a:endParaRPr lang="tr-TR" sz="13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F61D6D-6982-4651-A71C-D94248DF4B6C}" type="parTrans" cxnId="{502183E4-D343-45EE-B433-B200A018A093}">
      <dgm:prSet/>
      <dgm:spPr/>
      <dgm:t>
        <a:bodyPr/>
        <a:lstStyle/>
        <a:p>
          <a:endParaRPr lang="tr-TR"/>
        </a:p>
      </dgm:t>
    </dgm:pt>
    <dgm:pt modelId="{0356B8A1-87CD-448D-A487-7FE26EE42484}" type="sibTrans" cxnId="{502183E4-D343-45EE-B433-B200A018A093}">
      <dgm:prSet/>
      <dgm:spPr/>
      <dgm:t>
        <a:bodyPr/>
        <a:lstStyle/>
        <a:p>
          <a:endParaRPr lang="tr-TR"/>
        </a:p>
      </dgm:t>
    </dgm:pt>
    <dgm:pt modelId="{75A8AECA-241B-4C9F-81F1-737B3CC3C4E7}" type="pres">
      <dgm:prSet presAssocID="{12BAE416-25B5-49D5-924E-8039F9A4762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56E735-7C62-43C5-83AE-41221C2ECBC4}" type="pres">
      <dgm:prSet presAssocID="{5DB2FDFB-1FDB-4E47-AE85-E2E5DEBCB42C}" presName="hierRoot1" presStyleCnt="0"/>
      <dgm:spPr/>
    </dgm:pt>
    <dgm:pt modelId="{5CC2D252-EDC3-4726-9F56-2D308879EAEB}" type="pres">
      <dgm:prSet presAssocID="{5DB2FDFB-1FDB-4E47-AE85-E2E5DEBCB42C}" presName="composite" presStyleCnt="0"/>
      <dgm:spPr/>
    </dgm:pt>
    <dgm:pt modelId="{3E40C455-D820-4A24-ACD5-2FB13E2E5988}" type="pres">
      <dgm:prSet presAssocID="{5DB2FDFB-1FDB-4E47-AE85-E2E5DEBCB42C}" presName="background" presStyleLbl="node0" presStyleIdx="0" presStyleCnt="1"/>
      <dgm:spPr/>
    </dgm:pt>
    <dgm:pt modelId="{EB724B66-9049-432E-8E17-90EB8D24493C}" type="pres">
      <dgm:prSet presAssocID="{5DB2FDFB-1FDB-4E47-AE85-E2E5DEBCB42C}" presName="text" presStyleLbl="fgAcc0" presStyleIdx="0" presStyleCnt="1">
        <dgm:presLayoutVars>
          <dgm:chPref val="3"/>
        </dgm:presLayoutVars>
      </dgm:prSet>
      <dgm:spPr/>
    </dgm:pt>
    <dgm:pt modelId="{F32ED7FC-9545-4B99-BE58-1FF2DFE1B23A}" type="pres">
      <dgm:prSet presAssocID="{5DB2FDFB-1FDB-4E47-AE85-E2E5DEBCB42C}" presName="hierChild2" presStyleCnt="0"/>
      <dgm:spPr/>
    </dgm:pt>
    <dgm:pt modelId="{8F467EFA-3DDF-4C20-9652-030139620341}" type="pres">
      <dgm:prSet presAssocID="{0471970C-1CFF-4F86-87F1-722A5501A4CB}" presName="Name10" presStyleLbl="parChTrans1D2" presStyleIdx="0" presStyleCnt="1"/>
      <dgm:spPr/>
    </dgm:pt>
    <dgm:pt modelId="{EF26AE16-E524-4CE3-AB35-F9C71205DEC4}" type="pres">
      <dgm:prSet presAssocID="{FDDA1FB5-9F57-448C-865D-E19624F75E77}" presName="hierRoot2" presStyleCnt="0"/>
      <dgm:spPr/>
    </dgm:pt>
    <dgm:pt modelId="{B538B628-EBA0-4C9A-83F3-48CA9755DF21}" type="pres">
      <dgm:prSet presAssocID="{FDDA1FB5-9F57-448C-865D-E19624F75E77}" presName="composite2" presStyleCnt="0"/>
      <dgm:spPr/>
    </dgm:pt>
    <dgm:pt modelId="{126618C6-737A-4D31-BBAA-78DCFA6CAEDC}" type="pres">
      <dgm:prSet presAssocID="{FDDA1FB5-9F57-448C-865D-E19624F75E77}" presName="background2" presStyleLbl="node2" presStyleIdx="0" presStyleCnt="1"/>
      <dgm:spPr/>
    </dgm:pt>
    <dgm:pt modelId="{32E3AEFD-7507-4E2A-BA75-010F79CC93D9}" type="pres">
      <dgm:prSet presAssocID="{FDDA1FB5-9F57-448C-865D-E19624F75E77}" presName="text2" presStyleLbl="fgAcc2" presStyleIdx="0" presStyleCnt="1" custScaleX="125136">
        <dgm:presLayoutVars>
          <dgm:chPref val="3"/>
        </dgm:presLayoutVars>
      </dgm:prSet>
      <dgm:spPr/>
    </dgm:pt>
    <dgm:pt modelId="{AA88EF87-7E14-41C2-9429-7AACAD8D2DBB}" type="pres">
      <dgm:prSet presAssocID="{FDDA1FB5-9F57-448C-865D-E19624F75E77}" presName="hierChild3" presStyleCnt="0"/>
      <dgm:spPr/>
    </dgm:pt>
    <dgm:pt modelId="{17869099-A7CC-4A97-8687-FB72D3F18AFC}" type="pres">
      <dgm:prSet presAssocID="{0FB8943B-47B1-410D-95EE-7C9617DD0BA8}" presName="Name17" presStyleLbl="parChTrans1D3" presStyleIdx="0" presStyleCnt="1"/>
      <dgm:spPr/>
    </dgm:pt>
    <dgm:pt modelId="{C272EDD7-3011-4E1C-9FAE-E182AD1E2E63}" type="pres">
      <dgm:prSet presAssocID="{AD47184F-50CB-4890-B03E-3191E4119B52}" presName="hierRoot3" presStyleCnt="0"/>
      <dgm:spPr/>
    </dgm:pt>
    <dgm:pt modelId="{3492F14F-6214-4097-9269-A81E38B5F5B9}" type="pres">
      <dgm:prSet presAssocID="{AD47184F-50CB-4890-B03E-3191E4119B52}" presName="composite3" presStyleCnt="0"/>
      <dgm:spPr/>
    </dgm:pt>
    <dgm:pt modelId="{089C9AB3-2844-478E-BCA3-21E5DC5D04BB}" type="pres">
      <dgm:prSet presAssocID="{AD47184F-50CB-4890-B03E-3191E4119B52}" presName="background3" presStyleLbl="node3" presStyleIdx="0" presStyleCnt="1"/>
      <dgm:spPr/>
    </dgm:pt>
    <dgm:pt modelId="{EF1BA1B1-B9DB-48FC-A31F-92E9201F73FE}" type="pres">
      <dgm:prSet presAssocID="{AD47184F-50CB-4890-B03E-3191E4119B52}" presName="text3" presStyleLbl="fgAcc3" presStyleIdx="0" presStyleCnt="1" custScaleX="156209">
        <dgm:presLayoutVars>
          <dgm:chPref val="3"/>
        </dgm:presLayoutVars>
      </dgm:prSet>
      <dgm:spPr/>
    </dgm:pt>
    <dgm:pt modelId="{330BC86D-DC27-4A07-BD70-2A440E8E421B}" type="pres">
      <dgm:prSet presAssocID="{AD47184F-50CB-4890-B03E-3191E4119B52}" presName="hierChild4" presStyleCnt="0"/>
      <dgm:spPr/>
    </dgm:pt>
    <dgm:pt modelId="{380FE7CF-A802-4102-A349-27E5B20C95FC}" type="pres">
      <dgm:prSet presAssocID="{58F12F88-70C8-4AF0-90E8-3DF5D34C572D}" presName="Name23" presStyleLbl="parChTrans1D4" presStyleIdx="0" presStyleCnt="4"/>
      <dgm:spPr/>
    </dgm:pt>
    <dgm:pt modelId="{ACF25B2C-5444-427F-875E-3A2E86403336}" type="pres">
      <dgm:prSet presAssocID="{EF3BE9C9-BEA5-40C9-8E74-048742EFC2C8}" presName="hierRoot4" presStyleCnt="0"/>
      <dgm:spPr/>
    </dgm:pt>
    <dgm:pt modelId="{5E5598F4-8720-4042-B2F9-3A5B5B5914A5}" type="pres">
      <dgm:prSet presAssocID="{EF3BE9C9-BEA5-40C9-8E74-048742EFC2C8}" presName="composite4" presStyleCnt="0"/>
      <dgm:spPr/>
    </dgm:pt>
    <dgm:pt modelId="{1F3DE7C6-E1F6-42C0-A48E-55DAFDC73199}" type="pres">
      <dgm:prSet presAssocID="{EF3BE9C9-BEA5-40C9-8E74-048742EFC2C8}" presName="background4" presStyleLbl="node4" presStyleIdx="0" presStyleCnt="4"/>
      <dgm:spPr/>
    </dgm:pt>
    <dgm:pt modelId="{F23BC4F8-2B1A-46BA-B03E-4CC6370B7670}" type="pres">
      <dgm:prSet presAssocID="{EF3BE9C9-BEA5-40C9-8E74-048742EFC2C8}" presName="text4" presStyleLbl="fgAcc4" presStyleIdx="0" presStyleCnt="4" custScaleX="193057">
        <dgm:presLayoutVars>
          <dgm:chPref val="3"/>
        </dgm:presLayoutVars>
      </dgm:prSet>
      <dgm:spPr/>
    </dgm:pt>
    <dgm:pt modelId="{281AF227-A687-4CD5-A170-EDE9333653E9}" type="pres">
      <dgm:prSet presAssocID="{EF3BE9C9-BEA5-40C9-8E74-048742EFC2C8}" presName="hierChild5" presStyleCnt="0"/>
      <dgm:spPr/>
    </dgm:pt>
    <dgm:pt modelId="{C144D3CB-E9C8-4946-8408-96924DA149D3}" type="pres">
      <dgm:prSet presAssocID="{85277370-3AF2-4239-84CB-670E9B2866EC}" presName="Name23" presStyleLbl="parChTrans1D4" presStyleIdx="1" presStyleCnt="4"/>
      <dgm:spPr/>
    </dgm:pt>
    <dgm:pt modelId="{9BF0F3A4-E02E-4F3D-A9F0-4FEF0DF31489}" type="pres">
      <dgm:prSet presAssocID="{791E28D4-D9C0-48F9-9B4C-EF9AFEECF5DB}" presName="hierRoot4" presStyleCnt="0"/>
      <dgm:spPr/>
    </dgm:pt>
    <dgm:pt modelId="{EC49DAB7-2CA0-49ED-BBB4-DD806B625DAC}" type="pres">
      <dgm:prSet presAssocID="{791E28D4-D9C0-48F9-9B4C-EF9AFEECF5DB}" presName="composite4" presStyleCnt="0"/>
      <dgm:spPr/>
    </dgm:pt>
    <dgm:pt modelId="{D8ED9DE3-1D6B-42CE-B946-507FD59DBF7D}" type="pres">
      <dgm:prSet presAssocID="{791E28D4-D9C0-48F9-9B4C-EF9AFEECF5DB}" presName="background4" presStyleLbl="node4" presStyleIdx="1" presStyleCnt="4"/>
      <dgm:spPr/>
    </dgm:pt>
    <dgm:pt modelId="{A9DB1920-96C8-47CD-A206-E248D05AAEC0}" type="pres">
      <dgm:prSet presAssocID="{791E28D4-D9C0-48F9-9B4C-EF9AFEECF5DB}" presName="text4" presStyleLbl="fgAcc4" presStyleIdx="1" presStyleCnt="4" custScaleX="186014">
        <dgm:presLayoutVars>
          <dgm:chPref val="3"/>
        </dgm:presLayoutVars>
      </dgm:prSet>
      <dgm:spPr/>
    </dgm:pt>
    <dgm:pt modelId="{0AE6DC79-9E33-4EA5-AB27-745621664330}" type="pres">
      <dgm:prSet presAssocID="{791E28D4-D9C0-48F9-9B4C-EF9AFEECF5DB}" presName="hierChild5" presStyleCnt="0"/>
      <dgm:spPr/>
    </dgm:pt>
    <dgm:pt modelId="{1BCE54F3-0DD7-47DA-B0E0-E68044E5E8CC}" type="pres">
      <dgm:prSet presAssocID="{24A7EBE5-5E98-495D-8E90-1C05D1D15506}" presName="Name23" presStyleLbl="parChTrans1D4" presStyleIdx="2" presStyleCnt="4"/>
      <dgm:spPr/>
    </dgm:pt>
    <dgm:pt modelId="{029450FE-EE2E-4073-9E71-5F1EE829B298}" type="pres">
      <dgm:prSet presAssocID="{F518AEEC-B343-414A-B7BF-498806C4F51B}" presName="hierRoot4" presStyleCnt="0"/>
      <dgm:spPr/>
    </dgm:pt>
    <dgm:pt modelId="{A4332A41-E157-43ED-9418-B94E7AEC3284}" type="pres">
      <dgm:prSet presAssocID="{F518AEEC-B343-414A-B7BF-498806C4F51B}" presName="composite4" presStyleCnt="0"/>
      <dgm:spPr/>
    </dgm:pt>
    <dgm:pt modelId="{CD267CF7-F81A-48A1-8851-EE719BFE6663}" type="pres">
      <dgm:prSet presAssocID="{F518AEEC-B343-414A-B7BF-498806C4F51B}" presName="background4" presStyleLbl="node4" presStyleIdx="2" presStyleCnt="4"/>
      <dgm:spPr/>
    </dgm:pt>
    <dgm:pt modelId="{88E5E44A-271B-4C29-BE65-08725F7A8CD7}" type="pres">
      <dgm:prSet presAssocID="{F518AEEC-B343-414A-B7BF-498806C4F51B}" presName="text4" presStyleLbl="fgAcc4" presStyleIdx="2" presStyleCnt="4" custScaleX="167617">
        <dgm:presLayoutVars>
          <dgm:chPref val="3"/>
        </dgm:presLayoutVars>
      </dgm:prSet>
      <dgm:spPr/>
    </dgm:pt>
    <dgm:pt modelId="{0D49D328-C102-42FB-9B74-7C9620BD06B9}" type="pres">
      <dgm:prSet presAssocID="{F518AEEC-B343-414A-B7BF-498806C4F51B}" presName="hierChild5" presStyleCnt="0"/>
      <dgm:spPr/>
    </dgm:pt>
    <dgm:pt modelId="{923B5B67-F6B9-4C14-8179-A7FE6D3888F1}" type="pres">
      <dgm:prSet presAssocID="{1EF61D6D-6982-4651-A71C-D94248DF4B6C}" presName="Name23" presStyleLbl="parChTrans1D4" presStyleIdx="3" presStyleCnt="4"/>
      <dgm:spPr/>
    </dgm:pt>
    <dgm:pt modelId="{2889D57A-4CDB-4B45-9621-E4D49058C316}" type="pres">
      <dgm:prSet presAssocID="{5252D125-883B-47E3-A16B-EDCBAACCE777}" presName="hierRoot4" presStyleCnt="0"/>
      <dgm:spPr/>
    </dgm:pt>
    <dgm:pt modelId="{DB53D577-F1B3-425E-8147-879AAD937C17}" type="pres">
      <dgm:prSet presAssocID="{5252D125-883B-47E3-A16B-EDCBAACCE777}" presName="composite4" presStyleCnt="0"/>
      <dgm:spPr/>
    </dgm:pt>
    <dgm:pt modelId="{13D09C96-E1CB-4DE6-99C8-5CD4FCEC6560}" type="pres">
      <dgm:prSet presAssocID="{5252D125-883B-47E3-A16B-EDCBAACCE777}" presName="background4" presStyleLbl="node4" presStyleIdx="3" presStyleCnt="4"/>
      <dgm:spPr/>
    </dgm:pt>
    <dgm:pt modelId="{3EAB0479-0823-463C-8A26-46070715A8A1}" type="pres">
      <dgm:prSet presAssocID="{5252D125-883B-47E3-A16B-EDCBAACCE777}" presName="text4" presStyleLbl="fgAcc4" presStyleIdx="3" presStyleCnt="4" custScaleX="203727">
        <dgm:presLayoutVars>
          <dgm:chPref val="3"/>
        </dgm:presLayoutVars>
      </dgm:prSet>
      <dgm:spPr/>
    </dgm:pt>
    <dgm:pt modelId="{7DC44118-A20D-4093-B85E-F3F91CA476A7}" type="pres">
      <dgm:prSet presAssocID="{5252D125-883B-47E3-A16B-EDCBAACCE777}" presName="hierChild5" presStyleCnt="0"/>
      <dgm:spPr/>
    </dgm:pt>
  </dgm:ptLst>
  <dgm:cxnLst>
    <dgm:cxn modelId="{992FF713-A717-418B-8C73-612FC7D90308}" type="presOf" srcId="{12BAE416-25B5-49D5-924E-8039F9A47624}" destId="{75A8AECA-241B-4C9F-81F1-737B3CC3C4E7}" srcOrd="0" destOrd="0" presId="urn:microsoft.com/office/officeart/2005/8/layout/hierarchy1"/>
    <dgm:cxn modelId="{E4448F1E-72BC-41CE-BC83-A79967FF6ED1}" srcId="{AD47184F-50CB-4890-B03E-3191E4119B52}" destId="{F518AEEC-B343-414A-B7BF-498806C4F51B}" srcOrd="2" destOrd="0" parTransId="{24A7EBE5-5E98-495D-8E90-1C05D1D15506}" sibTransId="{AB9EDAA3-B7E3-419C-980D-A2C8FFB6460F}"/>
    <dgm:cxn modelId="{7F88D024-12E6-44DD-ACE8-084B06F83DEA}" type="presOf" srcId="{5252D125-883B-47E3-A16B-EDCBAACCE777}" destId="{3EAB0479-0823-463C-8A26-46070715A8A1}" srcOrd="0" destOrd="0" presId="urn:microsoft.com/office/officeart/2005/8/layout/hierarchy1"/>
    <dgm:cxn modelId="{0D09F93A-9F8A-4AFB-8700-A389DBE78A33}" type="presOf" srcId="{0471970C-1CFF-4F86-87F1-722A5501A4CB}" destId="{8F467EFA-3DDF-4C20-9652-030139620341}" srcOrd="0" destOrd="0" presId="urn:microsoft.com/office/officeart/2005/8/layout/hierarchy1"/>
    <dgm:cxn modelId="{6A08D23E-F884-4E92-848E-F855A4A1E8A4}" srcId="{AD47184F-50CB-4890-B03E-3191E4119B52}" destId="{EF3BE9C9-BEA5-40C9-8E74-048742EFC2C8}" srcOrd="0" destOrd="0" parTransId="{58F12F88-70C8-4AF0-90E8-3DF5D34C572D}" sibTransId="{FFD4C1CB-C542-4E09-A35C-7E3428829FE7}"/>
    <dgm:cxn modelId="{F12BA16E-6A1E-4D96-8730-F308212D42AA}" type="presOf" srcId="{58F12F88-70C8-4AF0-90E8-3DF5D34C572D}" destId="{380FE7CF-A802-4102-A349-27E5B20C95FC}" srcOrd="0" destOrd="0" presId="urn:microsoft.com/office/officeart/2005/8/layout/hierarchy1"/>
    <dgm:cxn modelId="{EC588370-AF43-4D90-B4D9-54D5DCB6F803}" type="presOf" srcId="{0FB8943B-47B1-410D-95EE-7C9617DD0BA8}" destId="{17869099-A7CC-4A97-8687-FB72D3F18AFC}" srcOrd="0" destOrd="0" presId="urn:microsoft.com/office/officeart/2005/8/layout/hierarchy1"/>
    <dgm:cxn modelId="{BCDFC7A2-CEB2-4719-A1D2-5B32791E863B}" type="presOf" srcId="{FDDA1FB5-9F57-448C-865D-E19624F75E77}" destId="{32E3AEFD-7507-4E2A-BA75-010F79CC93D9}" srcOrd="0" destOrd="0" presId="urn:microsoft.com/office/officeart/2005/8/layout/hierarchy1"/>
    <dgm:cxn modelId="{CE1A48AB-2CFD-4D08-B682-85BED0131064}" type="presOf" srcId="{5DB2FDFB-1FDB-4E47-AE85-E2E5DEBCB42C}" destId="{EB724B66-9049-432E-8E17-90EB8D24493C}" srcOrd="0" destOrd="0" presId="urn:microsoft.com/office/officeart/2005/8/layout/hierarchy1"/>
    <dgm:cxn modelId="{E41938B7-D244-4660-82F5-22AD7B9EC683}" srcId="{5DB2FDFB-1FDB-4E47-AE85-E2E5DEBCB42C}" destId="{FDDA1FB5-9F57-448C-865D-E19624F75E77}" srcOrd="0" destOrd="0" parTransId="{0471970C-1CFF-4F86-87F1-722A5501A4CB}" sibTransId="{AC8FA9A0-AA39-434F-A5EC-05B8A6EEF22B}"/>
    <dgm:cxn modelId="{E6F11EC3-E9EA-4D20-B7C1-FDC6C1A1BF1F}" type="presOf" srcId="{1EF61D6D-6982-4651-A71C-D94248DF4B6C}" destId="{923B5B67-F6B9-4C14-8179-A7FE6D3888F1}" srcOrd="0" destOrd="0" presId="urn:microsoft.com/office/officeart/2005/8/layout/hierarchy1"/>
    <dgm:cxn modelId="{149692CC-916F-4BAF-896F-2D61EF1F7811}" type="presOf" srcId="{EF3BE9C9-BEA5-40C9-8E74-048742EFC2C8}" destId="{F23BC4F8-2B1A-46BA-B03E-4CC6370B7670}" srcOrd="0" destOrd="0" presId="urn:microsoft.com/office/officeart/2005/8/layout/hierarchy1"/>
    <dgm:cxn modelId="{12D39DD3-BC99-4F7F-A5C1-481DE0744D97}" type="presOf" srcId="{791E28D4-D9C0-48F9-9B4C-EF9AFEECF5DB}" destId="{A9DB1920-96C8-47CD-A206-E248D05AAEC0}" srcOrd="0" destOrd="0" presId="urn:microsoft.com/office/officeart/2005/8/layout/hierarchy1"/>
    <dgm:cxn modelId="{8F2097DF-8BCA-4D9E-B89C-49F11C211166}" srcId="{AD47184F-50CB-4890-B03E-3191E4119B52}" destId="{791E28D4-D9C0-48F9-9B4C-EF9AFEECF5DB}" srcOrd="1" destOrd="0" parTransId="{85277370-3AF2-4239-84CB-670E9B2866EC}" sibTransId="{52A98FC8-D11B-48CB-94D0-89F2B6C39276}"/>
    <dgm:cxn modelId="{502183E4-D343-45EE-B433-B200A018A093}" srcId="{AD47184F-50CB-4890-B03E-3191E4119B52}" destId="{5252D125-883B-47E3-A16B-EDCBAACCE777}" srcOrd="3" destOrd="0" parTransId="{1EF61D6D-6982-4651-A71C-D94248DF4B6C}" sibTransId="{0356B8A1-87CD-448D-A487-7FE26EE42484}"/>
    <dgm:cxn modelId="{1AF0AEE7-9A4D-4894-96DB-9FC644BC5822}" srcId="{12BAE416-25B5-49D5-924E-8039F9A47624}" destId="{5DB2FDFB-1FDB-4E47-AE85-E2E5DEBCB42C}" srcOrd="0" destOrd="0" parTransId="{1ACB8540-3F4F-46BC-844B-1EA3234A7C03}" sibTransId="{67AFB562-0AA5-452C-A99C-80D8DDB36D16}"/>
    <dgm:cxn modelId="{9D5C27E9-60BB-43B1-B602-258BEBB23C8D}" srcId="{FDDA1FB5-9F57-448C-865D-E19624F75E77}" destId="{AD47184F-50CB-4890-B03E-3191E4119B52}" srcOrd="0" destOrd="0" parTransId="{0FB8943B-47B1-410D-95EE-7C9617DD0BA8}" sibTransId="{60CC9545-D245-4133-9BF1-B4E1B64FD7D5}"/>
    <dgm:cxn modelId="{C8AD45EF-2F84-45D1-8485-77887B3E0579}" type="presOf" srcId="{85277370-3AF2-4239-84CB-670E9B2866EC}" destId="{C144D3CB-E9C8-4946-8408-96924DA149D3}" srcOrd="0" destOrd="0" presId="urn:microsoft.com/office/officeart/2005/8/layout/hierarchy1"/>
    <dgm:cxn modelId="{734DB6F0-3F03-4A38-BC4A-0DEE7174256F}" type="presOf" srcId="{24A7EBE5-5E98-495D-8E90-1C05D1D15506}" destId="{1BCE54F3-0DD7-47DA-B0E0-E68044E5E8CC}" srcOrd="0" destOrd="0" presId="urn:microsoft.com/office/officeart/2005/8/layout/hierarchy1"/>
    <dgm:cxn modelId="{6AB8D2FA-624C-4B40-A763-30FDB4BDC13F}" type="presOf" srcId="{AD47184F-50CB-4890-B03E-3191E4119B52}" destId="{EF1BA1B1-B9DB-48FC-A31F-92E9201F73FE}" srcOrd="0" destOrd="0" presId="urn:microsoft.com/office/officeart/2005/8/layout/hierarchy1"/>
    <dgm:cxn modelId="{5788FFFC-AF11-4E73-B7BB-9F1E373551AC}" type="presOf" srcId="{F518AEEC-B343-414A-B7BF-498806C4F51B}" destId="{88E5E44A-271B-4C29-BE65-08725F7A8CD7}" srcOrd="0" destOrd="0" presId="urn:microsoft.com/office/officeart/2005/8/layout/hierarchy1"/>
    <dgm:cxn modelId="{FE4533A0-2649-41DB-AF9D-688072689D88}" type="presParOf" srcId="{75A8AECA-241B-4C9F-81F1-737B3CC3C4E7}" destId="{E456E735-7C62-43C5-83AE-41221C2ECBC4}" srcOrd="0" destOrd="0" presId="urn:microsoft.com/office/officeart/2005/8/layout/hierarchy1"/>
    <dgm:cxn modelId="{66B4F8A5-D64F-40AC-A1DA-D63AD72D870C}" type="presParOf" srcId="{E456E735-7C62-43C5-83AE-41221C2ECBC4}" destId="{5CC2D252-EDC3-4726-9F56-2D308879EAEB}" srcOrd="0" destOrd="0" presId="urn:microsoft.com/office/officeart/2005/8/layout/hierarchy1"/>
    <dgm:cxn modelId="{9F9773A2-7DF2-476E-B376-E01DA016A02A}" type="presParOf" srcId="{5CC2D252-EDC3-4726-9F56-2D308879EAEB}" destId="{3E40C455-D820-4A24-ACD5-2FB13E2E5988}" srcOrd="0" destOrd="0" presId="urn:microsoft.com/office/officeart/2005/8/layout/hierarchy1"/>
    <dgm:cxn modelId="{1B2809B5-E4FC-4BBB-A0D3-831D99118ADC}" type="presParOf" srcId="{5CC2D252-EDC3-4726-9F56-2D308879EAEB}" destId="{EB724B66-9049-432E-8E17-90EB8D24493C}" srcOrd="1" destOrd="0" presId="urn:microsoft.com/office/officeart/2005/8/layout/hierarchy1"/>
    <dgm:cxn modelId="{A818DCC9-A419-4279-82D7-27E3473A5AE4}" type="presParOf" srcId="{E456E735-7C62-43C5-83AE-41221C2ECBC4}" destId="{F32ED7FC-9545-4B99-BE58-1FF2DFE1B23A}" srcOrd="1" destOrd="0" presId="urn:microsoft.com/office/officeart/2005/8/layout/hierarchy1"/>
    <dgm:cxn modelId="{5EE46F23-39ED-48D4-9A91-1E7CB27FB6D7}" type="presParOf" srcId="{F32ED7FC-9545-4B99-BE58-1FF2DFE1B23A}" destId="{8F467EFA-3DDF-4C20-9652-030139620341}" srcOrd="0" destOrd="0" presId="urn:microsoft.com/office/officeart/2005/8/layout/hierarchy1"/>
    <dgm:cxn modelId="{3F90CC5D-E05F-4857-86E9-92777BE83583}" type="presParOf" srcId="{F32ED7FC-9545-4B99-BE58-1FF2DFE1B23A}" destId="{EF26AE16-E524-4CE3-AB35-F9C71205DEC4}" srcOrd="1" destOrd="0" presId="urn:microsoft.com/office/officeart/2005/8/layout/hierarchy1"/>
    <dgm:cxn modelId="{7E2675E2-2DC5-4173-B401-C758869A05B8}" type="presParOf" srcId="{EF26AE16-E524-4CE3-AB35-F9C71205DEC4}" destId="{B538B628-EBA0-4C9A-83F3-48CA9755DF21}" srcOrd="0" destOrd="0" presId="urn:microsoft.com/office/officeart/2005/8/layout/hierarchy1"/>
    <dgm:cxn modelId="{B16AB8ED-BBD6-49B6-A017-7D5B16B60F7D}" type="presParOf" srcId="{B538B628-EBA0-4C9A-83F3-48CA9755DF21}" destId="{126618C6-737A-4D31-BBAA-78DCFA6CAEDC}" srcOrd="0" destOrd="0" presId="urn:microsoft.com/office/officeart/2005/8/layout/hierarchy1"/>
    <dgm:cxn modelId="{2A105DA6-1CFE-4385-BC87-556A0C095967}" type="presParOf" srcId="{B538B628-EBA0-4C9A-83F3-48CA9755DF21}" destId="{32E3AEFD-7507-4E2A-BA75-010F79CC93D9}" srcOrd="1" destOrd="0" presId="urn:microsoft.com/office/officeart/2005/8/layout/hierarchy1"/>
    <dgm:cxn modelId="{A51393D1-B45F-4B7F-B916-B7667CBBB689}" type="presParOf" srcId="{EF26AE16-E524-4CE3-AB35-F9C71205DEC4}" destId="{AA88EF87-7E14-41C2-9429-7AACAD8D2DBB}" srcOrd="1" destOrd="0" presId="urn:microsoft.com/office/officeart/2005/8/layout/hierarchy1"/>
    <dgm:cxn modelId="{A4F69234-C6BF-4F4A-AB4E-92F359E0FA14}" type="presParOf" srcId="{AA88EF87-7E14-41C2-9429-7AACAD8D2DBB}" destId="{17869099-A7CC-4A97-8687-FB72D3F18AFC}" srcOrd="0" destOrd="0" presId="urn:microsoft.com/office/officeart/2005/8/layout/hierarchy1"/>
    <dgm:cxn modelId="{58AE1643-FBAD-4178-A71A-6F105D12FCB6}" type="presParOf" srcId="{AA88EF87-7E14-41C2-9429-7AACAD8D2DBB}" destId="{C272EDD7-3011-4E1C-9FAE-E182AD1E2E63}" srcOrd="1" destOrd="0" presId="urn:microsoft.com/office/officeart/2005/8/layout/hierarchy1"/>
    <dgm:cxn modelId="{718F7C70-13CF-411C-9A74-21031D5C652B}" type="presParOf" srcId="{C272EDD7-3011-4E1C-9FAE-E182AD1E2E63}" destId="{3492F14F-6214-4097-9269-A81E38B5F5B9}" srcOrd="0" destOrd="0" presId="urn:microsoft.com/office/officeart/2005/8/layout/hierarchy1"/>
    <dgm:cxn modelId="{349B2671-0837-4016-AABC-5699FF606FF4}" type="presParOf" srcId="{3492F14F-6214-4097-9269-A81E38B5F5B9}" destId="{089C9AB3-2844-478E-BCA3-21E5DC5D04BB}" srcOrd="0" destOrd="0" presId="urn:microsoft.com/office/officeart/2005/8/layout/hierarchy1"/>
    <dgm:cxn modelId="{D2F9E237-C213-4777-8369-0EEDCE54CDC7}" type="presParOf" srcId="{3492F14F-6214-4097-9269-A81E38B5F5B9}" destId="{EF1BA1B1-B9DB-48FC-A31F-92E9201F73FE}" srcOrd="1" destOrd="0" presId="urn:microsoft.com/office/officeart/2005/8/layout/hierarchy1"/>
    <dgm:cxn modelId="{23FDE28B-093D-474F-92BB-CFBC3ED931B0}" type="presParOf" srcId="{C272EDD7-3011-4E1C-9FAE-E182AD1E2E63}" destId="{330BC86D-DC27-4A07-BD70-2A440E8E421B}" srcOrd="1" destOrd="0" presId="urn:microsoft.com/office/officeart/2005/8/layout/hierarchy1"/>
    <dgm:cxn modelId="{CB58C3FB-03CB-4B89-82CD-AB20FFBD4F81}" type="presParOf" srcId="{330BC86D-DC27-4A07-BD70-2A440E8E421B}" destId="{380FE7CF-A802-4102-A349-27E5B20C95FC}" srcOrd="0" destOrd="0" presId="urn:microsoft.com/office/officeart/2005/8/layout/hierarchy1"/>
    <dgm:cxn modelId="{0BA49C77-45BA-4526-97F1-EEB17CA235E7}" type="presParOf" srcId="{330BC86D-DC27-4A07-BD70-2A440E8E421B}" destId="{ACF25B2C-5444-427F-875E-3A2E86403336}" srcOrd="1" destOrd="0" presId="urn:microsoft.com/office/officeart/2005/8/layout/hierarchy1"/>
    <dgm:cxn modelId="{7892EC7A-B254-4E85-BFDA-776C67B7B16B}" type="presParOf" srcId="{ACF25B2C-5444-427F-875E-3A2E86403336}" destId="{5E5598F4-8720-4042-B2F9-3A5B5B5914A5}" srcOrd="0" destOrd="0" presId="urn:microsoft.com/office/officeart/2005/8/layout/hierarchy1"/>
    <dgm:cxn modelId="{2E4943FF-57DC-402D-9138-31A8D6F9EB18}" type="presParOf" srcId="{5E5598F4-8720-4042-B2F9-3A5B5B5914A5}" destId="{1F3DE7C6-E1F6-42C0-A48E-55DAFDC73199}" srcOrd="0" destOrd="0" presId="urn:microsoft.com/office/officeart/2005/8/layout/hierarchy1"/>
    <dgm:cxn modelId="{22A2395D-EC07-46F9-AC1D-A92D2FDDA547}" type="presParOf" srcId="{5E5598F4-8720-4042-B2F9-3A5B5B5914A5}" destId="{F23BC4F8-2B1A-46BA-B03E-4CC6370B7670}" srcOrd="1" destOrd="0" presId="urn:microsoft.com/office/officeart/2005/8/layout/hierarchy1"/>
    <dgm:cxn modelId="{147FF1DB-BB6A-4146-AA2C-99AD4F22C916}" type="presParOf" srcId="{ACF25B2C-5444-427F-875E-3A2E86403336}" destId="{281AF227-A687-4CD5-A170-EDE9333653E9}" srcOrd="1" destOrd="0" presId="urn:microsoft.com/office/officeart/2005/8/layout/hierarchy1"/>
    <dgm:cxn modelId="{E59D78DB-024B-44B3-A527-709C4822BA7B}" type="presParOf" srcId="{330BC86D-DC27-4A07-BD70-2A440E8E421B}" destId="{C144D3CB-E9C8-4946-8408-96924DA149D3}" srcOrd="2" destOrd="0" presId="urn:microsoft.com/office/officeart/2005/8/layout/hierarchy1"/>
    <dgm:cxn modelId="{56663C35-012B-4A3C-9300-51B2AD9EEB28}" type="presParOf" srcId="{330BC86D-DC27-4A07-BD70-2A440E8E421B}" destId="{9BF0F3A4-E02E-4F3D-A9F0-4FEF0DF31489}" srcOrd="3" destOrd="0" presId="urn:microsoft.com/office/officeart/2005/8/layout/hierarchy1"/>
    <dgm:cxn modelId="{EC137DA2-9698-49DF-81FA-8DB27D25A26C}" type="presParOf" srcId="{9BF0F3A4-E02E-4F3D-A9F0-4FEF0DF31489}" destId="{EC49DAB7-2CA0-49ED-BBB4-DD806B625DAC}" srcOrd="0" destOrd="0" presId="urn:microsoft.com/office/officeart/2005/8/layout/hierarchy1"/>
    <dgm:cxn modelId="{49CDA842-D2C3-4922-9E03-D0F2DDFC0D38}" type="presParOf" srcId="{EC49DAB7-2CA0-49ED-BBB4-DD806B625DAC}" destId="{D8ED9DE3-1D6B-42CE-B946-507FD59DBF7D}" srcOrd="0" destOrd="0" presId="urn:microsoft.com/office/officeart/2005/8/layout/hierarchy1"/>
    <dgm:cxn modelId="{1C55FC95-99C6-408D-8068-19469D089004}" type="presParOf" srcId="{EC49DAB7-2CA0-49ED-BBB4-DD806B625DAC}" destId="{A9DB1920-96C8-47CD-A206-E248D05AAEC0}" srcOrd="1" destOrd="0" presId="urn:microsoft.com/office/officeart/2005/8/layout/hierarchy1"/>
    <dgm:cxn modelId="{01E6F8A1-7175-4862-ADBE-C7FC98F5EE39}" type="presParOf" srcId="{9BF0F3A4-E02E-4F3D-A9F0-4FEF0DF31489}" destId="{0AE6DC79-9E33-4EA5-AB27-745621664330}" srcOrd="1" destOrd="0" presId="urn:microsoft.com/office/officeart/2005/8/layout/hierarchy1"/>
    <dgm:cxn modelId="{934315AF-6BB4-4697-90CA-EA19E4149A4B}" type="presParOf" srcId="{330BC86D-DC27-4A07-BD70-2A440E8E421B}" destId="{1BCE54F3-0DD7-47DA-B0E0-E68044E5E8CC}" srcOrd="4" destOrd="0" presId="urn:microsoft.com/office/officeart/2005/8/layout/hierarchy1"/>
    <dgm:cxn modelId="{FC3E1191-C9A7-4CA9-BA0E-9063AF2D662E}" type="presParOf" srcId="{330BC86D-DC27-4A07-BD70-2A440E8E421B}" destId="{029450FE-EE2E-4073-9E71-5F1EE829B298}" srcOrd="5" destOrd="0" presId="urn:microsoft.com/office/officeart/2005/8/layout/hierarchy1"/>
    <dgm:cxn modelId="{396759A3-0906-4577-B240-E0F857D1F7F7}" type="presParOf" srcId="{029450FE-EE2E-4073-9E71-5F1EE829B298}" destId="{A4332A41-E157-43ED-9418-B94E7AEC3284}" srcOrd="0" destOrd="0" presId="urn:microsoft.com/office/officeart/2005/8/layout/hierarchy1"/>
    <dgm:cxn modelId="{E6CA7411-91C8-4970-827F-963FDB735B5E}" type="presParOf" srcId="{A4332A41-E157-43ED-9418-B94E7AEC3284}" destId="{CD267CF7-F81A-48A1-8851-EE719BFE6663}" srcOrd="0" destOrd="0" presId="urn:microsoft.com/office/officeart/2005/8/layout/hierarchy1"/>
    <dgm:cxn modelId="{CBAEDF25-0048-4BF3-9C50-2E7E56B22C00}" type="presParOf" srcId="{A4332A41-E157-43ED-9418-B94E7AEC3284}" destId="{88E5E44A-271B-4C29-BE65-08725F7A8CD7}" srcOrd="1" destOrd="0" presId="urn:microsoft.com/office/officeart/2005/8/layout/hierarchy1"/>
    <dgm:cxn modelId="{00E3D26E-2DC2-4F52-8CFD-C6D1F8F50EF2}" type="presParOf" srcId="{029450FE-EE2E-4073-9E71-5F1EE829B298}" destId="{0D49D328-C102-42FB-9B74-7C9620BD06B9}" srcOrd="1" destOrd="0" presId="urn:microsoft.com/office/officeart/2005/8/layout/hierarchy1"/>
    <dgm:cxn modelId="{D7623AA3-131A-4D1A-B157-8743548579A5}" type="presParOf" srcId="{330BC86D-DC27-4A07-BD70-2A440E8E421B}" destId="{923B5B67-F6B9-4C14-8179-A7FE6D3888F1}" srcOrd="6" destOrd="0" presId="urn:microsoft.com/office/officeart/2005/8/layout/hierarchy1"/>
    <dgm:cxn modelId="{E4FC7F57-F484-4D4F-8A2B-B2A96AB09A57}" type="presParOf" srcId="{330BC86D-DC27-4A07-BD70-2A440E8E421B}" destId="{2889D57A-4CDB-4B45-9621-E4D49058C316}" srcOrd="7" destOrd="0" presId="urn:microsoft.com/office/officeart/2005/8/layout/hierarchy1"/>
    <dgm:cxn modelId="{2357D5C8-8617-43E6-879C-E5D359E5E421}" type="presParOf" srcId="{2889D57A-4CDB-4B45-9621-E4D49058C316}" destId="{DB53D577-F1B3-425E-8147-879AAD937C17}" srcOrd="0" destOrd="0" presId="urn:microsoft.com/office/officeart/2005/8/layout/hierarchy1"/>
    <dgm:cxn modelId="{92C8AF6B-DCA6-47C1-9D58-0E48A24AFE9E}" type="presParOf" srcId="{DB53D577-F1B3-425E-8147-879AAD937C17}" destId="{13D09C96-E1CB-4DE6-99C8-5CD4FCEC6560}" srcOrd="0" destOrd="0" presId="urn:microsoft.com/office/officeart/2005/8/layout/hierarchy1"/>
    <dgm:cxn modelId="{77B4504D-E909-4864-91A2-A125A1E01CCE}" type="presParOf" srcId="{DB53D577-F1B3-425E-8147-879AAD937C17}" destId="{3EAB0479-0823-463C-8A26-46070715A8A1}" srcOrd="1" destOrd="0" presId="urn:microsoft.com/office/officeart/2005/8/layout/hierarchy1"/>
    <dgm:cxn modelId="{FC9F80B4-E5D0-4477-B953-B8CF0B6F6548}" type="presParOf" srcId="{2889D57A-4CDB-4B45-9621-E4D49058C316}" destId="{7DC44118-A20D-4093-B85E-F3F91CA476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B5B67-F6B9-4C14-8179-A7FE6D3888F1}">
      <dsp:nvSpPr>
        <dsp:cNvPr id="0" name=""/>
        <dsp:cNvSpPr/>
      </dsp:nvSpPr>
      <dsp:spPr>
        <a:xfrm>
          <a:off x="4360362" y="3166000"/>
          <a:ext cx="3270013" cy="310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329"/>
              </a:lnTo>
              <a:lnTo>
                <a:pt x="3270013" y="211329"/>
              </a:lnTo>
              <a:lnTo>
                <a:pt x="3270013" y="3101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E54F3-0DD7-47DA-B0E0-E68044E5E8CC}">
      <dsp:nvSpPr>
        <dsp:cNvPr id="0" name=""/>
        <dsp:cNvSpPr/>
      </dsp:nvSpPr>
      <dsp:spPr>
        <a:xfrm>
          <a:off x="4360362" y="3166000"/>
          <a:ext cx="1053296" cy="310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329"/>
              </a:lnTo>
              <a:lnTo>
                <a:pt x="1053296" y="211329"/>
              </a:lnTo>
              <a:lnTo>
                <a:pt x="1053296" y="3101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4D3CB-E9C8-4946-8408-96924DA149D3}">
      <dsp:nvSpPr>
        <dsp:cNvPr id="0" name=""/>
        <dsp:cNvSpPr/>
      </dsp:nvSpPr>
      <dsp:spPr>
        <a:xfrm>
          <a:off x="3291376" y="3166000"/>
          <a:ext cx="1068986" cy="310107"/>
        </a:xfrm>
        <a:custGeom>
          <a:avLst/>
          <a:gdLst/>
          <a:ahLst/>
          <a:cxnLst/>
          <a:rect l="0" t="0" r="0" b="0"/>
          <a:pathLst>
            <a:path>
              <a:moveTo>
                <a:pt x="1068986" y="0"/>
              </a:moveTo>
              <a:lnTo>
                <a:pt x="1068986" y="211329"/>
              </a:lnTo>
              <a:lnTo>
                <a:pt x="0" y="211329"/>
              </a:lnTo>
              <a:lnTo>
                <a:pt x="0" y="3101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FE7CF-A802-4102-A349-27E5B20C95FC}">
      <dsp:nvSpPr>
        <dsp:cNvPr id="0" name=""/>
        <dsp:cNvSpPr/>
      </dsp:nvSpPr>
      <dsp:spPr>
        <a:xfrm>
          <a:off x="1033463" y="3166000"/>
          <a:ext cx="3326899" cy="310107"/>
        </a:xfrm>
        <a:custGeom>
          <a:avLst/>
          <a:gdLst/>
          <a:ahLst/>
          <a:cxnLst/>
          <a:rect l="0" t="0" r="0" b="0"/>
          <a:pathLst>
            <a:path>
              <a:moveTo>
                <a:pt x="3326899" y="0"/>
              </a:moveTo>
              <a:lnTo>
                <a:pt x="3326899" y="211329"/>
              </a:lnTo>
              <a:lnTo>
                <a:pt x="0" y="211329"/>
              </a:lnTo>
              <a:lnTo>
                <a:pt x="0" y="3101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69099-A7CC-4A97-8687-FB72D3F18AFC}">
      <dsp:nvSpPr>
        <dsp:cNvPr id="0" name=""/>
        <dsp:cNvSpPr/>
      </dsp:nvSpPr>
      <dsp:spPr>
        <a:xfrm>
          <a:off x="4314642" y="2178810"/>
          <a:ext cx="91440" cy="3101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1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467EFA-3DDF-4C20-9652-030139620341}">
      <dsp:nvSpPr>
        <dsp:cNvPr id="0" name=""/>
        <dsp:cNvSpPr/>
      </dsp:nvSpPr>
      <dsp:spPr>
        <a:xfrm>
          <a:off x="4314642" y="1191621"/>
          <a:ext cx="91440" cy="3101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10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0C455-D820-4A24-ACD5-2FB13E2E5988}">
      <dsp:nvSpPr>
        <dsp:cNvPr id="0" name=""/>
        <dsp:cNvSpPr/>
      </dsp:nvSpPr>
      <dsp:spPr>
        <a:xfrm>
          <a:off x="3827226" y="514538"/>
          <a:ext cx="1066271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24B66-9049-432E-8E17-90EB8D24493C}">
      <dsp:nvSpPr>
        <dsp:cNvPr id="0" name=""/>
        <dsp:cNvSpPr/>
      </dsp:nvSpPr>
      <dsp:spPr>
        <a:xfrm>
          <a:off x="3945701" y="627089"/>
          <a:ext cx="1066271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spc="-5" dirty="0">
              <a:latin typeface="Arial" panose="020B0604020202020204" pitchFamily="34" charset="0"/>
              <a:cs typeface="Arial" panose="020B0604020202020204" pitchFamily="34" charset="0"/>
            </a:rPr>
            <a:t>Genel</a:t>
          </a:r>
          <a:r>
            <a:rPr lang="tr-TR" sz="1300" b="1" kern="1200" spc="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1" kern="1200" spc="-5" dirty="0">
              <a:latin typeface="Arial" panose="020B0604020202020204" pitchFamily="34" charset="0"/>
              <a:cs typeface="Arial" panose="020B0604020202020204" pitchFamily="34" charset="0"/>
            </a:rPr>
            <a:t>Kurul </a:t>
          </a:r>
          <a:r>
            <a:rPr lang="tr-TR" sz="1300" kern="1200" spc="-5" dirty="0">
              <a:latin typeface="Arial" panose="020B0604020202020204" pitchFamily="34" charset="0"/>
              <a:cs typeface="Arial" panose="020B0604020202020204" pitchFamily="34" charset="0"/>
            </a:rPr>
            <a:t>(Ge</a:t>
          </a:r>
          <a:r>
            <a:rPr lang="tr-TR" sz="1300" kern="1200" spc="5" dirty="0">
              <a:latin typeface="Arial" panose="020B0604020202020204" pitchFamily="34" charset="0"/>
              <a:cs typeface="Arial" panose="020B0604020202020204" pitchFamily="34" charset="0"/>
            </a:rPr>
            <a:t>n</a:t>
          </a:r>
          <a:r>
            <a:rPr lang="tr-TR" sz="1300" kern="1200" spc="-5" dirty="0">
              <a:latin typeface="Arial" panose="020B0604020202020204" pitchFamily="34" charset="0"/>
              <a:cs typeface="Arial" panose="020B0604020202020204" pitchFamily="34" charset="0"/>
            </a:rPr>
            <a:t>e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r</a:t>
          </a:r>
          <a:r>
            <a:rPr lang="tr-TR" sz="1300" kern="1200" spc="-5" dirty="0"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l </a:t>
          </a:r>
          <a:r>
            <a:rPr lang="tr-TR" sz="1300" kern="1200" spc="-10" dirty="0">
              <a:latin typeface="Arial" panose="020B0604020202020204" pitchFamily="34" charset="0"/>
              <a:cs typeface="Arial" panose="020B0604020202020204" pitchFamily="34" charset="0"/>
            </a:rPr>
            <a:t>As</a:t>
          </a:r>
          <a:r>
            <a:rPr lang="tr-TR" sz="1300" kern="1200" spc="-5" dirty="0">
              <a:latin typeface="Arial" panose="020B0604020202020204" pitchFamily="34" charset="0"/>
              <a:cs typeface="Arial" panose="020B0604020202020204" pitchFamily="34" charset="0"/>
            </a:rPr>
            <a:t>se</a:t>
          </a:r>
          <a:r>
            <a:rPr lang="tr-TR" sz="1300" kern="1200" spc="-15" dirty="0">
              <a:latin typeface="Arial" panose="020B0604020202020204" pitchFamily="34" charset="0"/>
              <a:cs typeface="Arial" panose="020B0604020202020204" pitchFamily="34" charset="0"/>
            </a:rPr>
            <a:t>m</a:t>
          </a:r>
          <a:r>
            <a:rPr lang="tr-TR" sz="1300" kern="1200" spc="5" dirty="0">
              <a:latin typeface="Arial" panose="020B0604020202020204" pitchFamily="34" charset="0"/>
              <a:cs typeface="Arial" panose="020B0604020202020204" pitchFamily="34" charset="0"/>
            </a:rPr>
            <a:t>bl</a:t>
          </a:r>
          <a:r>
            <a:rPr lang="tr-TR" sz="1300" kern="1200" spc="-10" dirty="0">
              <a:latin typeface="Arial" panose="020B0604020202020204" pitchFamily="34" charset="0"/>
              <a:cs typeface="Arial" panose="020B0604020202020204" pitchFamily="34" charset="0"/>
            </a:rPr>
            <a:t>y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3965532" y="646920"/>
        <a:ext cx="1026609" cy="637420"/>
      </dsp:txXfrm>
    </dsp:sp>
    <dsp:sp modelId="{126618C6-737A-4D31-BBAA-78DCFA6CAEDC}">
      <dsp:nvSpPr>
        <dsp:cNvPr id="0" name=""/>
        <dsp:cNvSpPr/>
      </dsp:nvSpPr>
      <dsp:spPr>
        <a:xfrm>
          <a:off x="3693217" y="1501728"/>
          <a:ext cx="1334289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3AEFD-7507-4E2A-BA75-010F79CC93D9}">
      <dsp:nvSpPr>
        <dsp:cNvPr id="0" name=""/>
        <dsp:cNvSpPr/>
      </dsp:nvSpPr>
      <dsp:spPr>
        <a:xfrm>
          <a:off x="3811692" y="1614279"/>
          <a:ext cx="1334289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rial" panose="020B0604020202020204" pitchFamily="34" charset="0"/>
              <a:cs typeface="Arial" panose="020B0604020202020204" pitchFamily="34" charset="0"/>
            </a:rPr>
            <a:t>Yönetim Kurulu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 (</a:t>
          </a:r>
          <a:r>
            <a:rPr lang="tr-TR" sz="1300" kern="1200" dirty="0" err="1">
              <a:latin typeface="Arial" panose="020B0604020202020204" pitchFamily="34" charset="0"/>
              <a:cs typeface="Arial" panose="020B0604020202020204" pitchFamily="34" charset="0"/>
            </a:rPr>
            <a:t>Bord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 of Directors)</a:t>
          </a:r>
        </a:p>
      </dsp:txBody>
      <dsp:txXfrm>
        <a:off x="3831523" y="1634110"/>
        <a:ext cx="1294627" cy="637420"/>
      </dsp:txXfrm>
    </dsp:sp>
    <dsp:sp modelId="{089C9AB3-2844-478E-BCA3-21E5DC5D04BB}">
      <dsp:nvSpPr>
        <dsp:cNvPr id="0" name=""/>
        <dsp:cNvSpPr/>
      </dsp:nvSpPr>
      <dsp:spPr>
        <a:xfrm>
          <a:off x="3527556" y="2488918"/>
          <a:ext cx="1665612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1BA1B1-B9DB-48FC-A31F-92E9201F73FE}">
      <dsp:nvSpPr>
        <dsp:cNvPr id="0" name=""/>
        <dsp:cNvSpPr/>
      </dsp:nvSpPr>
      <dsp:spPr>
        <a:xfrm>
          <a:off x="3646031" y="2601469"/>
          <a:ext cx="1665612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rial" panose="020B0604020202020204" pitchFamily="34" charset="0"/>
              <a:cs typeface="Arial" panose="020B0604020202020204" pitchFamily="34" charset="0"/>
            </a:rPr>
            <a:t>Genel Müdür (CEO) </a:t>
          </a:r>
          <a:r>
            <a:rPr lang="tr-TR" sz="1300" kern="1200" dirty="0" err="1">
              <a:latin typeface="Arial" panose="020B0604020202020204" pitchFamily="34" charset="0"/>
              <a:cs typeface="Arial" panose="020B0604020202020204" pitchFamily="34" charset="0"/>
            </a:rPr>
            <a:t>Chief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kern="1200" dirty="0" err="1">
              <a:latin typeface="Arial" panose="020B0604020202020204" pitchFamily="34" charset="0"/>
              <a:cs typeface="Arial" panose="020B0604020202020204" pitchFamily="34" charset="0"/>
            </a:rPr>
            <a:t>Executive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kern="1200" dirty="0" err="1">
              <a:latin typeface="Arial" panose="020B0604020202020204" pitchFamily="34" charset="0"/>
              <a:cs typeface="Arial" panose="020B0604020202020204" pitchFamily="34" charset="0"/>
            </a:rPr>
            <a:t>Officer</a:t>
          </a:r>
          <a:endParaRPr lang="tr-TR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65862" y="2621300"/>
        <a:ext cx="1625950" cy="637420"/>
      </dsp:txXfrm>
    </dsp:sp>
    <dsp:sp modelId="{1F3DE7C6-E1F6-42C0-A48E-55DAFDC73199}">
      <dsp:nvSpPr>
        <dsp:cNvPr id="0" name=""/>
        <dsp:cNvSpPr/>
      </dsp:nvSpPr>
      <dsp:spPr>
        <a:xfrm>
          <a:off x="4207" y="3476108"/>
          <a:ext cx="2058512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BC4F8-2B1A-46BA-B03E-4CC6370B7670}">
      <dsp:nvSpPr>
        <dsp:cNvPr id="0" name=""/>
        <dsp:cNvSpPr/>
      </dsp:nvSpPr>
      <dsp:spPr>
        <a:xfrm>
          <a:off x="122682" y="3588658"/>
          <a:ext cx="2058512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kern="120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kern="1200" dirty="0">
              <a:latin typeface="Arial" panose="020B0604020202020204" pitchFamily="34" charset="0"/>
              <a:cs typeface="Arial" panose="020B0604020202020204" pitchFamily="34" charset="0"/>
            </a:rPr>
            <a:t>(Finans)</a:t>
          </a:r>
        </a:p>
      </dsp:txBody>
      <dsp:txXfrm>
        <a:off x="142513" y="3608489"/>
        <a:ext cx="2018850" cy="637420"/>
      </dsp:txXfrm>
    </dsp:sp>
    <dsp:sp modelId="{D8ED9DE3-1D6B-42CE-B946-507FD59DBF7D}">
      <dsp:nvSpPr>
        <dsp:cNvPr id="0" name=""/>
        <dsp:cNvSpPr/>
      </dsp:nvSpPr>
      <dsp:spPr>
        <a:xfrm>
          <a:off x="2299668" y="3476108"/>
          <a:ext cx="1983414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DB1920-96C8-47CD-A206-E248D05AAEC0}">
      <dsp:nvSpPr>
        <dsp:cNvPr id="0" name=""/>
        <dsp:cNvSpPr/>
      </dsp:nvSpPr>
      <dsp:spPr>
        <a:xfrm>
          <a:off x="2418143" y="3588658"/>
          <a:ext cx="1983414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kern="1200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kern="1200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kern="1200" spc="-10" dirty="0">
              <a:latin typeface="Arial" panose="020B0604020202020204" pitchFamily="34" charset="0"/>
              <a:cs typeface="Arial" panose="020B0604020202020204" pitchFamily="34" charset="0"/>
            </a:rPr>
            <a:t>(Muhasebe)</a:t>
          </a:r>
          <a:endParaRPr lang="tr-TR" sz="13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7974" y="3608489"/>
        <a:ext cx="1943752" cy="637420"/>
      </dsp:txXfrm>
    </dsp:sp>
    <dsp:sp modelId="{CD267CF7-F81A-48A1-8851-EE719BFE6663}">
      <dsp:nvSpPr>
        <dsp:cNvPr id="0" name=""/>
        <dsp:cNvSpPr/>
      </dsp:nvSpPr>
      <dsp:spPr>
        <a:xfrm>
          <a:off x="4520032" y="3476108"/>
          <a:ext cx="1787252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E5E44A-271B-4C29-BE65-08725F7A8CD7}">
      <dsp:nvSpPr>
        <dsp:cNvPr id="0" name=""/>
        <dsp:cNvSpPr/>
      </dsp:nvSpPr>
      <dsp:spPr>
        <a:xfrm>
          <a:off x="4638507" y="3588658"/>
          <a:ext cx="1787252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kern="1200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kern="1200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kern="1200" spc="-10" dirty="0">
              <a:latin typeface="Arial" panose="020B0604020202020204" pitchFamily="34" charset="0"/>
              <a:cs typeface="Arial" panose="020B0604020202020204" pitchFamily="34" charset="0"/>
            </a:rPr>
            <a:t>(İdari)</a:t>
          </a:r>
          <a:endParaRPr lang="tr-TR" sz="13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58338" y="3608489"/>
        <a:ext cx="1747590" cy="637420"/>
      </dsp:txXfrm>
    </dsp:sp>
    <dsp:sp modelId="{13D09C96-E1CB-4DE6-99C8-5CD4FCEC6560}">
      <dsp:nvSpPr>
        <dsp:cNvPr id="0" name=""/>
        <dsp:cNvSpPr/>
      </dsp:nvSpPr>
      <dsp:spPr>
        <a:xfrm>
          <a:off x="6544234" y="3476108"/>
          <a:ext cx="2172283" cy="677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B0479-0823-463C-8A26-46070715A8A1}">
      <dsp:nvSpPr>
        <dsp:cNvPr id="0" name=""/>
        <dsp:cNvSpPr/>
      </dsp:nvSpPr>
      <dsp:spPr>
        <a:xfrm>
          <a:off x="6662709" y="3588658"/>
          <a:ext cx="2172283" cy="677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spc="-5" dirty="0">
              <a:latin typeface="Arial" panose="020B0604020202020204" pitchFamily="34" charset="0"/>
              <a:cs typeface="Arial" panose="020B0604020202020204" pitchFamily="34" charset="0"/>
            </a:rPr>
            <a:t>Genel Müdür </a:t>
          </a:r>
          <a:r>
            <a:rPr lang="tr-TR" sz="1300" b="1" kern="1200" spc="-10" dirty="0" err="1">
              <a:latin typeface="Arial" panose="020B0604020202020204" pitchFamily="34" charset="0"/>
              <a:cs typeface="Arial" panose="020B0604020202020204" pitchFamily="34" charset="0"/>
            </a:rPr>
            <a:t>Yrd</a:t>
          </a:r>
          <a:r>
            <a:rPr lang="tr-TR" sz="1300" b="1" kern="1200" spc="-1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tr-TR" sz="1300" b="0" kern="1200" spc="-10" dirty="0">
              <a:latin typeface="Arial" panose="020B0604020202020204" pitchFamily="34" charset="0"/>
              <a:cs typeface="Arial" panose="020B0604020202020204" pitchFamily="34" charset="0"/>
            </a:rPr>
            <a:t>(Pazarlama)</a:t>
          </a:r>
          <a:endParaRPr lang="tr-TR" sz="13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82540" y="3608489"/>
        <a:ext cx="2132621" cy="637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Hesap tipi bilanço: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şeklinde düzenlenmiş bilançolardır. T’nin sol tarafında  aktifler sağ tarafında pasifler yer almaktadır.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 tipi bilanço: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Hesapların sıralanması, pasif hesaplar aktif hesapların  altında sırasıyla yer almaktadır.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Karşılaştırmalı bilançolar: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herhangi bir döneme ait bilançosunda  yer alan tutarlar diğer dönemlerle karşılaştırmalı olarak yer almaktadır.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Analitik bilançolar: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Analitik bilançolarda hesap tutarları yanında hesap   tutarlarının değişik açılardan oransal ifadeleri de yer alır. Analitik bilançolar  aynı zamanda bilançoların analiz edilmeye uygun bir şekilde hazırlanmış  olması durumunu da ifade eder.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011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Finansal Tablolar ve Finansal Tablolar Analizi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bilançosu: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işletmenin belli bir tarihteki finansal durumunu  gösterir.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Konsolide bilanço: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şirkete (holding, şirketler topluluğu) bağlı bulunan  işletmelerin belli bir tarihteki finansal durumlarını toplulaştırmış olarak  gösteren bilançoya denir.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Ticari bilanço: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Ticari yaşamın gereklerine ve genel kabul görmüş muhasebe  ilkelerine uygun olarak hazırlanan bilançolardır. Bu bilançoların  hazırlanmasında vergi yasaları ve ilgili yasal düzenlemeler belirleyici değildir.</a:t>
            </a:r>
          </a:p>
          <a:p>
            <a:pPr marL="0" indent="0" algn="just"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 bilanço: 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Vergi yasalarındaki emredici kurallara uygun  olarak  hazırlanmış bilançolardır.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306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GİDER - YATIRIM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yöneticileri, harcama yapabilmek için  finansmana ihtiyaç duyarlar. Eğer harcamanın faydası  harcamanın yapıldığı faaliyet dönemi (genellikle 1 yıl)  içinde elde edilecekse, yapılan harcamaya GİDER  denir.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Eğer harcamanın faydası gelecek dönem/dönemlerde  elde edilecekse yapılan harcamaya YATIRIM denir.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12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Diyagram 11">
            <a:extLst>
              <a:ext uri="{FF2B5EF4-FFF2-40B4-BE49-F238E27FC236}">
                <a16:creationId xmlns:a16="http://schemas.microsoft.com/office/drawing/2014/main" id="{C14A31FC-7BBE-494D-90CD-BC5501A5CD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9559716"/>
              </p:ext>
            </p:extLst>
          </p:nvPr>
        </p:nvGraphicFramePr>
        <p:xfrm>
          <a:off x="152400" y="1040825"/>
          <a:ext cx="8839200" cy="478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Finansal Yöneticilere Neden İhtiyaç  Duyulur?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Ekonomideki dalgalı kur sisteminin yaygınlaşması,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Faiz oranlarındaki dalgalanmalar,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büyüklükleri,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Finansal işlemlerden (repo, tahvil, hisse senedi vb.) elde edilen karlar,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Küresel rekabet,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Forex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piyasaların çeşitliliği ve büyümesi,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Mal/hizmet üretimindeki çeşitlilikler,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Üretim-taşıma-ulaşım-teknoloji gibi alanlarda yaşanan gelişmeler…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5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 fontScale="90000"/>
          </a:bodyPr>
          <a:lstStyle/>
          <a:p>
            <a:pPr algn="ctr"/>
            <a:r>
              <a:rPr lang="da-DK" sz="2700" dirty="0"/>
              <a:t>Enflasyonun</a:t>
            </a:r>
            <a:r>
              <a:rPr lang="tr-TR" sz="2700" dirty="0"/>
              <a:t> </a:t>
            </a:r>
            <a:r>
              <a:rPr lang="da-DK" sz="2700" dirty="0"/>
              <a:t>Finansal Yönetim Üzerindeki Etkileri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Yabancı kaynak ihtiyacı artar,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göstergelerin (faiz, kur vb.) tahmini zorlaşacağından planlamada  sıkıntılar yaşanır,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Faiz ve kurdaki dalgalanmalar nedeniyle risk artar,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 vadeli yatırımlardan kaçınılır,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Enflasyondan dolayı hızla artan satış fiyatları ile tarihi maliyetlerle  muhasebeleştirilen ticari mal/ürün/hizmet maliyetleri arasındaki fark  büyümekte, bu nedenle fiktif karlar oluşmaktadır.</a:t>
            </a:r>
          </a:p>
          <a:p>
            <a:pPr marL="0" indent="0"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5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Muhasebe kuralları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Çizgiler ilkeler kadar önemli olmasa da muhasebecilerin finansal  tablolarda onları nasıl kullandığını bilmek durumundasınız.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 çizgiler, o sütunda yer alan rakamlarla ilgili bir  toplama/çıkarma işlemini,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Çift çizgi ise en sonda kullanılır.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Finansal tablolardaki tüm değerler para birimi ile ifade  edilmesine rağmen ilk satır ve son satırda para birimi (TL)  gösterilir.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30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Temel Muhasebe Eşitliği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BİLANÇO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 muhasebe eşitliğinin biraz düzenlenmiş şeklidir.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Varlıklar		=	Borçlar		+ 	Değer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(Bugün sahip olunan)	        (Bugün borçlu olunan)	(Sermayedar için bugünkü değer)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(Varlıklar)		            (Yükümlülükler)	 	               (</a:t>
            </a:r>
            <a:r>
              <a:rPr lang="tr-TR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Özkaynaklar</a:t>
            </a:r>
            <a:r>
              <a:rPr lang="tr-T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81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Varlıkların raporlama amacıyla gruplandırılması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391428" y="1793505"/>
            <a:ext cx="8752572" cy="3373284"/>
          </a:xfrm>
        </p:spPr>
        <p:txBody>
          <a:bodyPr anchor="t">
            <a:noAutofit/>
          </a:bodyPr>
          <a:lstStyle/>
          <a:p>
            <a:pPr marL="27305" marR="142875">
              <a:lnSpc>
                <a:spcPct val="102499"/>
              </a:lnSpc>
            </a:pPr>
            <a:r>
              <a:rPr lang="tr-TR"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Varlıklar </a:t>
            </a:r>
            <a:r>
              <a:rPr lang="tr-TR" sz="2400" spc="5" dirty="0">
                <a:latin typeface="Arial" panose="020B0604020202020204" pitchFamily="34" charset="0"/>
                <a:cs typeface="Arial" panose="020B0604020202020204" pitchFamily="34" charset="0"/>
              </a:rPr>
              <a:t>bilanço gösterimi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için </a:t>
            </a:r>
            <a:r>
              <a:rPr lang="tr-TR"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özelliklerine </a:t>
            </a:r>
            <a:r>
              <a:rPr lang="tr-TR" sz="2400" spc="5" dirty="0">
                <a:latin typeface="Arial" panose="020B0604020202020204" pitchFamily="34" charset="0"/>
                <a:cs typeface="Arial" panose="020B0604020202020204" pitchFamily="34" charset="0"/>
              </a:rPr>
              <a:t>göre 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gruplandırılır.</a:t>
            </a:r>
          </a:p>
          <a:p>
            <a:pPr>
              <a:lnSpc>
                <a:spcPct val="100000"/>
              </a:lnSpc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" marR="321945">
              <a:lnSpc>
                <a:spcPct val="103099"/>
              </a:lnSpc>
              <a:spcBef>
                <a:spcPts val="5"/>
              </a:spcBef>
            </a:pPr>
            <a:r>
              <a:rPr lang="tr-TR" sz="2400" i="1" spc="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likit </a:t>
            </a:r>
            <a:r>
              <a:rPr lang="tr-TR" sz="2400" i="1" spc="5" dirty="0">
                <a:latin typeface="Arial" panose="020B0604020202020204" pitchFamily="34" charset="0"/>
                <a:cs typeface="Arial" panose="020B0604020202020204" pitchFamily="34" charset="0"/>
              </a:rPr>
              <a:t>varlıklar</a:t>
            </a:r>
            <a:r>
              <a:rPr lang="tr-TR" sz="2400" spc="5" dirty="0">
                <a:latin typeface="Arial" panose="020B0604020202020204" pitchFamily="34" charset="0"/>
                <a:cs typeface="Arial" panose="020B0604020202020204" pitchFamily="34" charset="0"/>
              </a:rPr>
              <a:t>…………nakit </a:t>
            </a:r>
            <a:r>
              <a:rPr lang="tr-TR" sz="2400" spc="-5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menkul </a:t>
            </a:r>
            <a:r>
              <a:rPr lang="tr-TR" sz="2400" spc="-5" dirty="0">
                <a:latin typeface="Arial" panose="020B0604020202020204" pitchFamily="34" charset="0"/>
                <a:cs typeface="Arial" panose="020B0604020202020204" pitchFamily="34" charset="0"/>
              </a:rPr>
              <a:t>kıymetler  </a:t>
            </a:r>
          </a:p>
          <a:p>
            <a:pPr marL="27305" marR="321945">
              <a:lnSpc>
                <a:spcPct val="103099"/>
              </a:lnSpc>
              <a:spcBef>
                <a:spcPts val="5"/>
              </a:spcBef>
            </a:pPr>
            <a:r>
              <a:rPr lang="tr-TR" sz="2400" i="1" spc="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kullanılacak </a:t>
            </a:r>
            <a:r>
              <a:rPr lang="tr-TR" sz="2400" i="1" dirty="0">
                <a:latin typeface="Arial" panose="020B0604020202020204" pitchFamily="34" charset="0"/>
                <a:cs typeface="Arial" panose="020B0604020202020204" pitchFamily="34" charset="0"/>
              </a:rPr>
              <a:t>varlıklar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……tesis ve </a:t>
            </a:r>
            <a:r>
              <a:rPr lang="tr-TR" sz="2400" spc="-5" dirty="0">
                <a:latin typeface="Arial" panose="020B0604020202020204" pitchFamily="34" charset="0"/>
                <a:cs typeface="Arial" panose="020B0604020202020204" pitchFamily="34" charset="0"/>
              </a:rPr>
              <a:t>makineler  </a:t>
            </a:r>
          </a:p>
          <a:p>
            <a:pPr marL="27305" marR="321945">
              <a:lnSpc>
                <a:spcPct val="103099"/>
              </a:lnSpc>
              <a:spcBef>
                <a:spcPts val="5"/>
              </a:spcBef>
            </a:pPr>
            <a:r>
              <a:rPr lang="tr-TR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satılacak</a:t>
            </a:r>
            <a:r>
              <a:rPr lang="tr-TR" sz="2400" i="1" spc="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i="1" dirty="0">
                <a:latin typeface="Arial" panose="020B0604020202020204" pitchFamily="34" charset="0"/>
                <a:cs typeface="Arial" panose="020B0604020202020204" pitchFamily="34" charset="0"/>
              </a:rPr>
              <a:t>varlıklar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……….stoklar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58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Bilanço Çeşitleri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Şekil bakımından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Hesap tipi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 tipi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Finansal tablolar analizi bakımından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Karşılaştırmalı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Analitik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Kapsam bakımından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bilançosu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Konsolide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veya vergi hukuku bakımından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Ticari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 bilanço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0327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12557</TotalTime>
  <Words>586</Words>
  <Application>Microsoft Office PowerPoint</Application>
  <PresentationFormat>Ekran Gösterisi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GİDER - YATIRIM</vt:lpstr>
      <vt:lpstr>PowerPoint Sunusu</vt:lpstr>
      <vt:lpstr>Finansal Yöneticilere Neden İhtiyaç  Duyulur?</vt:lpstr>
      <vt:lpstr>Enflasyonun Finansal Yönetim Üzerindeki Etkileri</vt:lpstr>
      <vt:lpstr>Muhasebe kuralları</vt:lpstr>
      <vt:lpstr>Temel Muhasebe Eşitliği</vt:lpstr>
      <vt:lpstr>Varlıkların raporlama amacıyla gruplandırılması</vt:lpstr>
      <vt:lpstr>Bilanço Çeşitleri</vt:lpstr>
      <vt:lpstr>PowerPoint Sunusu</vt:lpstr>
      <vt:lpstr>Finansal Tablolar ve Finansal Tablolar Analizi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818</cp:revision>
  <cp:lastPrinted>2016-10-24T07:53:35Z</cp:lastPrinted>
  <dcterms:created xsi:type="dcterms:W3CDTF">2016-09-18T09:35:24Z</dcterms:created>
  <dcterms:modified xsi:type="dcterms:W3CDTF">2020-02-28T12:01:51Z</dcterms:modified>
</cp:coreProperties>
</file>