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5" r:id="rId3"/>
    <p:sldId id="285" r:id="rId4"/>
    <p:sldId id="389" r:id="rId5"/>
    <p:sldId id="392" r:id="rId6"/>
    <p:sldId id="267" r:id="rId7"/>
    <p:sldId id="390" r:id="rId8"/>
    <p:sldId id="391" r:id="rId9"/>
    <p:sldId id="312" r:id="rId10"/>
    <p:sldId id="393" r:id="rId11"/>
    <p:sldId id="394" r:id="rId12"/>
    <p:sldId id="334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76672"/>
            <a:ext cx="7446591" cy="5832688"/>
          </a:xfrm>
        </p:spPr>
        <p:txBody>
          <a:bodyPr/>
          <a:lstStyle/>
          <a:p>
            <a:r>
              <a:rPr lang="tr-TR" sz="6600" dirty="0">
                <a:ea typeface="Calibri" pitchFamily="34" charset="0"/>
                <a:cs typeface="Times New Roman" pitchFamily="18" charset="0"/>
              </a:rPr>
              <a:t>çocuklar için ilgi çekici olan “</a:t>
            </a:r>
            <a:r>
              <a:rPr lang="tr-TR" sz="6600" dirty="0" err="1">
                <a:ea typeface="Calibri" pitchFamily="34" charset="0"/>
                <a:cs typeface="Times New Roman" pitchFamily="18" charset="0"/>
              </a:rPr>
              <a:t>mış</a:t>
            </a:r>
            <a:r>
              <a:rPr lang="tr-TR" sz="6600" dirty="0">
                <a:ea typeface="Calibri" pitchFamily="34" charset="0"/>
                <a:cs typeface="Times New Roman" pitchFamily="18" charset="0"/>
              </a:rPr>
              <a:t> gibi yapma” öğesi, </a:t>
            </a:r>
          </a:p>
          <a:p>
            <a:r>
              <a:rPr lang="tr-TR" sz="6600" dirty="0">
                <a:ea typeface="Calibri" pitchFamily="34" charset="0"/>
                <a:cs typeface="Times New Roman" pitchFamily="18" charset="0"/>
              </a:rPr>
              <a:t>yeni davranışları deneme için özgür bir ortam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175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548680"/>
            <a:ext cx="7290055" cy="5760680"/>
          </a:xfrm>
        </p:spPr>
        <p:txBody>
          <a:bodyPr>
            <a:normAutofit/>
          </a:bodyPr>
          <a:lstStyle/>
          <a:p>
            <a:r>
              <a:rPr lang="tr-TR" sz="6600" dirty="0">
                <a:ea typeface="Calibri" pitchFamily="34" charset="0"/>
                <a:cs typeface="Times New Roman" pitchFamily="18" charset="0"/>
              </a:rPr>
              <a:t>çocukların tartışma sürecinden ne öğrendiklerini görme ve doğru biçimde anladıklarından emin olma </a:t>
            </a:r>
          </a:p>
        </p:txBody>
      </p:sp>
    </p:spTree>
    <p:extLst>
      <p:ext uri="{BB962C8B-B14F-4D97-AF65-F5344CB8AC3E}">
        <p14:creationId xmlns:p14="http://schemas.microsoft.com/office/powerpoint/2010/main" val="1216653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36575"/>
            <a:ext cx="8047807" cy="564038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15000"/>
              </a:lnSpc>
              <a:defRPr/>
            </a:pPr>
            <a:r>
              <a:rPr lang="tr-TR" sz="6600" dirty="0" smtClean="0">
                <a:ea typeface="Calibri" pitchFamily="34" charset="0"/>
                <a:cs typeface="Times New Roman" pitchFamily="18" charset="0"/>
              </a:rPr>
              <a:t>Rol oynama neden etkilidir?</a:t>
            </a:r>
          </a:p>
          <a:p>
            <a:pPr marL="342900" indent="-342900" algn="just">
              <a:lnSpc>
                <a:spcPct val="115000"/>
              </a:lnSpc>
              <a:defRPr/>
            </a:pPr>
            <a:r>
              <a:rPr lang="tr-TR" sz="6600" dirty="0" smtClean="0">
                <a:ea typeface="Calibri" pitchFamily="34" charset="0"/>
                <a:cs typeface="Times New Roman" pitchFamily="18" charset="0"/>
              </a:rPr>
              <a:t>Uygulama Örnekleri…</a:t>
            </a:r>
            <a:endParaRPr lang="tr-TR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584" y="2492896"/>
            <a:ext cx="7290054" cy="1499616"/>
          </a:xfrm>
        </p:spPr>
        <p:txBody>
          <a:bodyPr/>
          <a:lstStyle/>
          <a:p>
            <a:r>
              <a:rPr lang="tr-TR" dirty="0"/>
              <a:t>Sosyal beceri eğitiminde kullanılan yöntemler-devam</a:t>
            </a:r>
          </a:p>
        </p:txBody>
      </p:sp>
    </p:spTree>
    <p:extLst>
      <p:ext uri="{BB962C8B-B14F-4D97-AF65-F5344CB8AC3E}">
        <p14:creationId xmlns:p14="http://schemas.microsoft.com/office/powerpoint/2010/main" val="4215316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b="1" dirty="0" smtClean="0">
                <a:solidFill>
                  <a:srgbClr val="FF0000"/>
                </a:solidFill>
              </a:rPr>
              <a:t>Gösteri (demonstrasyon) yöntemi</a:t>
            </a:r>
            <a:endParaRPr lang="tr-TR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332656"/>
            <a:ext cx="8208912" cy="5976704"/>
          </a:xfrm>
        </p:spPr>
        <p:txBody>
          <a:bodyPr>
            <a:normAutofit/>
          </a:bodyPr>
          <a:lstStyle/>
          <a:p>
            <a:r>
              <a:rPr lang="tr-TR" sz="5400" dirty="0" smtClean="0"/>
              <a:t>Model olmaya benzer bir şekilde çocukların uygun davranışı görmelerini sağlama</a:t>
            </a:r>
          </a:p>
          <a:p>
            <a:r>
              <a:rPr lang="tr-TR" sz="5400" dirty="0"/>
              <a:t>Beklenen davranışın nasıl yapılacağını gösterme</a:t>
            </a:r>
          </a:p>
          <a:p>
            <a:pPr algn="just">
              <a:lnSpc>
                <a:spcPct val="115000"/>
              </a:lnSpc>
              <a:buNone/>
            </a:pPr>
            <a:r>
              <a:rPr lang="tr-TR" sz="5400" b="1" i="1" dirty="0" smtClean="0">
                <a:ea typeface="Calibri" pitchFamily="34" charset="0"/>
                <a:cs typeface="Times New Roman" pitchFamily="18" charset="0"/>
              </a:rPr>
              <a:t>Kuklalar </a:t>
            </a:r>
            <a:r>
              <a:rPr lang="tr-TR" sz="5400" b="1" i="1" dirty="0">
                <a:ea typeface="Calibri" pitchFamily="34" charset="0"/>
                <a:cs typeface="Times New Roman" pitchFamily="18" charset="0"/>
              </a:rPr>
              <a:t>Kullanma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976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/>
          </a:bodyPr>
          <a:lstStyle/>
          <a:p>
            <a:r>
              <a:rPr lang="tr-TR" sz="8000" dirty="0" smtClean="0"/>
              <a:t>Uygulama Örnekleri: …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273338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772816"/>
            <a:ext cx="7290054" cy="14996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Rol oynama yöntemi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76672"/>
            <a:ext cx="7290055" cy="5832688"/>
          </a:xfrm>
        </p:spPr>
        <p:txBody>
          <a:bodyPr>
            <a:normAutofit/>
          </a:bodyPr>
          <a:lstStyle/>
          <a:p>
            <a:r>
              <a:rPr lang="tr-TR" sz="7200" dirty="0"/>
              <a:t>Öğrenenin davranışları uygulama fırsatı bulması, prova etmesi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3774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7518599" cy="5832688"/>
          </a:xfrm>
        </p:spPr>
        <p:txBody>
          <a:bodyPr>
            <a:normAutofit lnSpcReduction="10000"/>
          </a:bodyPr>
          <a:lstStyle/>
          <a:p>
            <a:r>
              <a:rPr lang="tr-TR" sz="6600" b="1" dirty="0"/>
              <a:t>Önemli faktörler: </a:t>
            </a:r>
          </a:p>
          <a:p>
            <a:r>
              <a:rPr lang="tr-TR" sz="6600" dirty="0"/>
              <a:t>Rol al</a:t>
            </a:r>
            <a:r>
              <a:rPr lang="it-IT" sz="6600" dirty="0"/>
              <a:t>ma</a:t>
            </a:r>
            <a:r>
              <a:rPr lang="tr-TR" sz="6600" dirty="0"/>
              <a:t>da</a:t>
            </a:r>
            <a:r>
              <a:rPr lang="it-IT" sz="6600" dirty="0"/>
              <a:t> seçene</a:t>
            </a:r>
            <a:r>
              <a:rPr lang="tr-TR" sz="6600" dirty="0"/>
              <a:t>k sunulması</a:t>
            </a:r>
            <a:r>
              <a:rPr lang="it-IT" sz="6600" dirty="0"/>
              <a:t>, </a:t>
            </a:r>
            <a:endParaRPr lang="tr-TR" sz="6600" dirty="0"/>
          </a:p>
          <a:p>
            <a:r>
              <a:rPr lang="tr-TR" sz="6600" dirty="0"/>
              <a:t>Doğaçlama</a:t>
            </a:r>
          </a:p>
          <a:p>
            <a:r>
              <a:rPr lang="tr-TR" sz="6600" dirty="0"/>
              <a:t>Sözel aracılık / sesli düşünme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28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332656"/>
            <a:ext cx="8147248" cy="6264696"/>
          </a:xfrm>
        </p:spPr>
        <p:txBody>
          <a:bodyPr>
            <a:normAutofit/>
          </a:bodyPr>
          <a:lstStyle/>
          <a:p>
            <a:r>
              <a:rPr lang="tr-TR" sz="5400" b="1" dirty="0" smtClean="0">
                <a:ea typeface="Calibri" pitchFamily="34" charset="0"/>
                <a:cs typeface="Times New Roman" pitchFamily="18" charset="0"/>
              </a:rPr>
              <a:t>Yararlar: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 duygusal riskin daha az olduğu varsayımsal bir durumda becerileri uygulama olanağı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çatışma yaşamazken sosyal becerileri öğretme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1122</TotalTime>
  <Words>126</Words>
  <Application>Microsoft Office PowerPoint</Application>
  <PresentationFormat>Ekran Gösterisi (4:3)</PresentationFormat>
  <Paragraphs>22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Times New Roman</vt:lpstr>
      <vt:lpstr>Tw Cen MT</vt:lpstr>
      <vt:lpstr>Tw Cen MT Condensed</vt:lpstr>
      <vt:lpstr>Wingdings 3</vt:lpstr>
      <vt:lpstr>Entegral</vt:lpstr>
      <vt:lpstr>Çocukta Sosyal beceriler </vt:lpstr>
      <vt:lpstr>Sosyal beceri eğitiminde kullanılan yöntemler-devam</vt:lpstr>
      <vt:lpstr>Gösteri (demonstrasyon) yöntemi</vt:lpstr>
      <vt:lpstr>PowerPoint Sunusu</vt:lpstr>
      <vt:lpstr>PowerPoint Sunusu</vt:lpstr>
      <vt:lpstr>Rol oynama yöntemi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119</cp:revision>
  <dcterms:created xsi:type="dcterms:W3CDTF">2020-01-28T08:52:23Z</dcterms:created>
  <dcterms:modified xsi:type="dcterms:W3CDTF">2020-05-06T18:29:04Z</dcterms:modified>
</cp:coreProperties>
</file>