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4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Başlık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Veri Yer Tutucus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Altbilgi Yer Tutucusu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Düz Bağlayıcı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İçerik Yer Tutucus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İçerik Yer Tutucus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Düz Bağlayıcı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İçerik Yer Tutucus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Başlık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CF3980-A6D3-4C9E-8279-98AB302BB17D}" type="datetimeFigureOut">
              <a:rPr lang="tr-TR" smtClean="0"/>
              <a:t>31.10.2017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572001" y="2708476"/>
            <a:ext cx="3474720" cy="170216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BİTKİSEL LİFLER </a:t>
            </a:r>
            <a:r>
              <a:rPr lang="tr-TR" dirty="0"/>
              <a:t>(</a:t>
            </a:r>
            <a:r>
              <a:rPr lang="tr-TR" dirty="0" err="1" smtClean="0"/>
              <a:t>Sisal</a:t>
            </a:r>
            <a:r>
              <a:rPr lang="tr-TR" dirty="0"/>
              <a:t>, Manila Keneviri(Abaca), </a:t>
            </a:r>
            <a:r>
              <a:rPr lang="tr-TR" dirty="0" err="1"/>
              <a:t>Koko</a:t>
            </a:r>
            <a:r>
              <a:rPr lang="tr-TR" dirty="0"/>
              <a:t> Lifi 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4824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Koko</a:t>
            </a:r>
            <a:r>
              <a:rPr lang="tr-TR" dirty="0" smtClean="0"/>
              <a:t> Lifi: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dirty="0" err="1" smtClean="0"/>
              <a:t>Koko</a:t>
            </a:r>
            <a:r>
              <a:rPr lang="tr-TR" dirty="0" smtClean="0"/>
              <a:t> </a:t>
            </a:r>
            <a:r>
              <a:rPr lang="tr-TR" dirty="0"/>
              <a:t>lifleri, Hindistan cevizi meyvesinin üstünü örten lifli tabakadan elde </a:t>
            </a:r>
            <a:r>
              <a:rPr lang="tr-TR" dirty="0" smtClean="0"/>
              <a:t> edilir. Seylan</a:t>
            </a:r>
            <a:r>
              <a:rPr lang="tr-TR" dirty="0"/>
              <a:t>, Hindistan ve Pakistan’da yetiştirilir.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000" dirty="0"/>
              <a:t>Meyve Lifleri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12969"/>
            <a:ext cx="3593976" cy="234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01" y="3002503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44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/>
              <a:t>Üretimi için hindistancevizi kabukları nehirlerde 6–12 </a:t>
            </a:r>
            <a:r>
              <a:rPr lang="tr-TR" dirty="0" smtClean="0"/>
              <a:t>ay bekletilir</a:t>
            </a:r>
            <a:r>
              <a:rPr lang="tr-TR" dirty="0"/>
              <a:t>. Bu süre içinde kabuklardaki çamurlar gider; odunsu hücreleri liflere bağlayan yapışkan madde bozulur ve lifler birbirinden ayrılacak hale gelir.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7344816" cy="247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79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2121024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	Bu </a:t>
            </a:r>
            <a:r>
              <a:rPr lang="tr-TR" dirty="0"/>
              <a:t>kabuklar kurutulur ve odun tokmaklarla dövülür. Sonra temizlenerek kaba, uzun, ince ve kısa lifler sınıflandırılarak </a:t>
            </a:r>
            <a:r>
              <a:rPr lang="tr-TR" dirty="0" smtClean="0"/>
              <a:t>ayrılır. Açıktan </a:t>
            </a:r>
            <a:r>
              <a:rPr lang="tr-TR" dirty="0"/>
              <a:t>koyu kahveye giden renklerde, sert fakat esnekliği fazla olan lifler elde </a:t>
            </a:r>
            <a:r>
              <a:rPr lang="tr-TR" dirty="0" smtClean="0"/>
              <a:t>edilir.</a:t>
            </a:r>
          </a:p>
          <a:p>
            <a:pPr marL="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375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 err="1"/>
              <a:t>Koko</a:t>
            </a:r>
            <a:r>
              <a:rPr lang="tr-TR" dirty="0"/>
              <a:t> lifleri, iplik haline getirilip; parlak renkli </a:t>
            </a:r>
            <a:r>
              <a:rPr lang="tr-TR" dirty="0" err="1"/>
              <a:t>koko</a:t>
            </a:r>
            <a:r>
              <a:rPr lang="tr-TR" dirty="0"/>
              <a:t> hasırlarının yapımında, çuval ve gemi halatı imalinde kullanılır. Sert olanları paspas ve fırça olarak üretilir. Suya karşı </a:t>
            </a:r>
            <a:r>
              <a:rPr lang="tr-TR" dirty="0" smtClean="0"/>
              <a:t>dayanıklıdır.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81033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4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492" y="2323652"/>
            <a:ext cx="7560956" cy="3769644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Kaya, Firdevs. Yazıcıoğlu Yahşi. Lif Teknolojisi, Seçkin Ofset Matbaacılık, Ankara, 1992.</a:t>
            </a:r>
          </a:p>
          <a:p>
            <a:pPr algn="just"/>
            <a:r>
              <a:rPr lang="tr-TR" dirty="0"/>
              <a:t>http://megep.meb.gov.tr/mte_program_modul/moduller_pdf/Do%C4%9Fal%20Lifler.pdf</a:t>
            </a:r>
            <a:endParaRPr lang="tr-TR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81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Sisal</a:t>
            </a:r>
            <a:r>
              <a:rPr lang="tr-TR" dirty="0" smtClean="0"/>
              <a:t>:</a:t>
            </a:r>
          </a:p>
          <a:p>
            <a:pPr marL="0" indent="0" algn="just">
              <a:buNone/>
            </a:pPr>
            <a:r>
              <a:rPr lang="tr-TR" dirty="0"/>
              <a:t>	</a:t>
            </a:r>
            <a:r>
              <a:rPr lang="tr-TR" dirty="0" err="1"/>
              <a:t>Sisal</a:t>
            </a:r>
            <a:r>
              <a:rPr lang="tr-TR" dirty="0"/>
              <a:t> bitkisi sıcak ve nemli iklimde yetişir. Yapraktan elde edilen lif sınıfında en fazla </a:t>
            </a:r>
            <a:r>
              <a:rPr lang="tr-TR" dirty="0" err="1"/>
              <a:t>Sisalden</a:t>
            </a:r>
            <a:r>
              <a:rPr lang="tr-TR" dirty="0"/>
              <a:t> lif üretilir</a:t>
            </a:r>
            <a:r>
              <a:rPr lang="tr-TR" dirty="0" smtClean="0"/>
              <a:t>.</a:t>
            </a:r>
          </a:p>
          <a:p>
            <a:pPr marL="0" indent="0" algn="just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Yaprak Lifleri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4583843" cy="212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952" y="2996952"/>
            <a:ext cx="23762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10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/>
              <a:t>Brezilya, Afrika ve Endonezya'da yetiştirilen </a:t>
            </a:r>
            <a:r>
              <a:rPr lang="tr-TR" dirty="0" err="1"/>
              <a:t>Sisal</a:t>
            </a:r>
            <a:r>
              <a:rPr lang="tr-TR" dirty="0"/>
              <a:t> bitkisi, 7–8 yaşına geldiğinde lif üretimi için kullanılabilir. Uzun, etli ve kın şeklindeki yaprakların % 80-85'i sudur. Taze yapraktan çürütme yöntemi ile % 3–4 kadar lif elde edilebilir. Bir bitkiden 15–20 yıl boyunca ürün </a:t>
            </a:r>
            <a:r>
              <a:rPr lang="tr-TR" dirty="0" smtClean="0"/>
              <a:t>alınabilir.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67513"/>
            <a:ext cx="6406368" cy="283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39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tr-TR" dirty="0" err="1" smtClean="0"/>
              <a:t>Sisal</a:t>
            </a:r>
            <a:r>
              <a:rPr lang="tr-TR" dirty="0" smtClean="0"/>
              <a:t> </a:t>
            </a:r>
            <a:r>
              <a:rPr lang="tr-TR" dirty="0"/>
              <a:t>lifleri birbirleri ile yapışık halde bulunan hücre demetleri şeklindedir. Liflerin boyu 100 </a:t>
            </a:r>
            <a:r>
              <a:rPr lang="tr-TR" dirty="0" err="1"/>
              <a:t>cm'e</a:t>
            </a:r>
            <a:r>
              <a:rPr lang="tr-TR" dirty="0"/>
              <a:t> kadar ulaşır. Rengi beyazdan sarı, kahveye kadar gider. Yapısı % 65–72 selüloz içerir. </a:t>
            </a:r>
          </a:p>
          <a:p>
            <a:pPr marL="0" indent="0" algn="just">
              <a:buNone/>
            </a:pPr>
            <a:r>
              <a:rPr lang="tr-TR" dirty="0"/>
              <a:t> </a:t>
            </a:r>
          </a:p>
          <a:p>
            <a:pPr marL="0" indent="0" algn="just">
              <a:buNone/>
            </a:pPr>
            <a:r>
              <a:rPr lang="tr-TR" dirty="0" smtClean="0"/>
              <a:t>	Lifte </a:t>
            </a:r>
            <a:r>
              <a:rPr lang="tr-TR" dirty="0"/>
              <a:t>küçük gözenekler olduğundan nem çekme özelliği fazladır. Sağlamlığı ve tuzlu suya karşı dayanıklılığı oldukça fazladır. Aynı zamanda diğer kaba liflere göre esnekliği iyidir. </a:t>
            </a:r>
          </a:p>
          <a:p>
            <a:pPr marL="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428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4767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827584" y="501317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Bu nedenle; örme işlerinde, gemi halatlarında, tarımda ve denizcilikte bağlama malzemesi olarak da kullanılır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26" y="332656"/>
            <a:ext cx="3926210" cy="392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11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/>
              <a:t>Hurma ağacına benzeyen ve 8–20 yıl yaşayan bir tropikal bitkidir. Dünya üretiminin % </a:t>
            </a:r>
            <a:r>
              <a:rPr lang="tr-TR" dirty="0" smtClean="0"/>
              <a:t>94’ü Filipinler’dedir</a:t>
            </a:r>
            <a:r>
              <a:rPr lang="tr-TR" dirty="0"/>
              <a:t>. </a:t>
            </a:r>
            <a:endParaRPr lang="tr-TR" dirty="0" smtClean="0"/>
          </a:p>
          <a:p>
            <a:pPr marL="0" indent="0" algn="just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dirty="0"/>
              <a:t>Manila Keneviri(Abaca)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8280920" cy="263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22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 smtClean="0"/>
              <a:t>	Yaprak </a:t>
            </a:r>
            <a:r>
              <a:rPr lang="tr-TR" dirty="0"/>
              <a:t>kınları içinde lifler, demetler halinde bulunur. Yapraklar, bitki çiçeklenmeye başladığında hasat edilir. Yaprak kınından lifli kısımlar sıyırma ile ayrılır. Daha sonra güneşte </a:t>
            </a:r>
            <a:r>
              <a:rPr lang="tr-TR" dirty="0" smtClean="0"/>
              <a:t>kurutulur. Manila </a:t>
            </a:r>
            <a:r>
              <a:rPr lang="tr-TR" dirty="0"/>
              <a:t>keneviri elyafı kurutulmadan </a:t>
            </a:r>
            <a:r>
              <a:rPr lang="tr-TR" dirty="0" smtClean="0"/>
              <a:t>sonra </a:t>
            </a:r>
            <a:r>
              <a:rPr lang="tr-TR" dirty="0" err="1" smtClean="0"/>
              <a:t>balyalanır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51412"/>
            <a:ext cx="3312368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2403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6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/>
              <a:t>Beyazdan kahverengiye kadar giden renklerde, parlak ve sağlam lifler elde edilir. Yapısında % 63–64 selüloz, % 10 kadar da nem bulunur.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2736304" cy="357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101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83568" y="2852936"/>
            <a:ext cx="8229600" cy="1832992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	Abaca </a:t>
            </a:r>
            <a:r>
              <a:rPr lang="tr-TR" dirty="0"/>
              <a:t>lifleri sağlamlığı ve nem çekici özelliğinin azlığından dolayı yelken bezleri, gemi halatları yapımında kullanılır. Ayrıca kaba dokuma kumaşlar ve yastık dolgu maddesi </a:t>
            </a:r>
            <a:r>
              <a:rPr lang="tr-TR" dirty="0" smtClean="0"/>
              <a:t>yapılır.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3937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185</TotalTime>
  <Words>214</Words>
  <Application>Microsoft Office PowerPoint</Application>
  <PresentationFormat>Ekran Gösterisi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Kağıt</vt:lpstr>
      <vt:lpstr>BİTKİSEL LİFLER (Sisal, Manila Keneviri(Abaca), Koko Lifi )</vt:lpstr>
      <vt:lpstr>Yaprak Lifleri </vt:lpstr>
      <vt:lpstr>PowerPoint Sunusu</vt:lpstr>
      <vt:lpstr>PowerPoint Sunusu</vt:lpstr>
      <vt:lpstr>PowerPoint Sunusu</vt:lpstr>
      <vt:lpstr>Manila Keneviri(Abaca)</vt:lpstr>
      <vt:lpstr>PowerPoint Sunusu</vt:lpstr>
      <vt:lpstr>PowerPoint Sunusu</vt:lpstr>
      <vt:lpstr>PowerPoint Sunusu</vt:lpstr>
      <vt:lpstr>Meyve Lifleri </vt:lpstr>
      <vt:lpstr>PowerPoint Sunusu</vt:lpstr>
      <vt:lpstr>PowerPoint Sunusu</vt:lpstr>
      <vt:lpstr>PowerPoint Sunusu</vt:lpstr>
      <vt:lpstr>Kaynaklar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TEKSTİL VE HAMMADDELERİ</dc:title>
  <dc:creator>Microsoft</dc:creator>
  <cp:lastModifiedBy>Microsoft</cp:lastModifiedBy>
  <cp:revision>22</cp:revision>
  <dcterms:created xsi:type="dcterms:W3CDTF">2017-10-30T19:58:30Z</dcterms:created>
  <dcterms:modified xsi:type="dcterms:W3CDTF">2017-10-31T18:23:19Z</dcterms:modified>
</cp:coreProperties>
</file>