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82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481B7-2AC2-40CD-8F51-C5AF0FA697D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06A17-3C10-45CA-8054-43632A9D552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 smtClean="0"/>
              <a:t>Bİyojeokİmya</a:t>
            </a:r>
            <a:r>
              <a:rPr lang="tr-TR" sz="4000" dirty="0" smtClean="0"/>
              <a:t>,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dirty="0" smtClean="0"/>
              <a:t>canlıların </a:t>
            </a:r>
            <a:r>
              <a:rPr lang="tr-TR" sz="4400" dirty="0"/>
              <a:t>biyosferde elementlerin </a:t>
            </a:r>
            <a:r>
              <a:rPr lang="tr-TR" sz="4400" dirty="0" err="1"/>
              <a:t>taşınımına</a:t>
            </a:r>
            <a:r>
              <a:rPr lang="tr-TR" sz="4400" dirty="0"/>
              <a:t> olan etkisini öğreten bir bilimdir</a:t>
            </a:r>
            <a:r>
              <a:rPr lang="tr-TR" sz="4400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Ekosistemdeki enerjiye ne olur?</a:t>
            </a:r>
          </a:p>
          <a:p>
            <a:r>
              <a:rPr lang="tr-TR" sz="4400" dirty="0" smtClean="0"/>
              <a:t>Ekosistemdeki maddeye ne olur?</a:t>
            </a:r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Yaşamın iki sırrı vardır: </a:t>
            </a:r>
            <a:br>
              <a:rPr lang="tr-TR" dirty="0" smtClean="0"/>
            </a:br>
            <a:r>
              <a:rPr lang="tr-TR" dirty="0" smtClean="0"/>
              <a:t>I-enerji akışı ve II-madde döngüsü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64088" y="1916832"/>
            <a:ext cx="3538736" cy="3921299"/>
          </a:xfrm>
        </p:spPr>
        <p:txBody>
          <a:bodyPr/>
          <a:lstStyle/>
          <a:p>
            <a:r>
              <a:rPr lang="tr-TR" dirty="0" smtClean="0"/>
              <a:t>Ekosistem bu sayede varlığını sürdürür</a:t>
            </a:r>
            <a:endParaRPr lang="tr-TR" dirty="0"/>
          </a:p>
        </p:txBody>
      </p:sp>
      <p:pic>
        <p:nvPicPr>
          <p:cNvPr id="4" name="Picture1" descr="03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857364"/>
            <a:ext cx="5040560" cy="4335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Yeryüzünde yaşamın sürekliliği nasıl sağlanır?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940152" y="2492896"/>
            <a:ext cx="3024336" cy="3888432"/>
          </a:xfrm>
        </p:spPr>
        <p:txBody>
          <a:bodyPr/>
          <a:lstStyle/>
          <a:p>
            <a:r>
              <a:rPr lang="tr-TR" dirty="0" smtClean="0"/>
              <a:t>güneş enerjisi</a:t>
            </a:r>
          </a:p>
          <a:p>
            <a:r>
              <a:rPr lang="tr-TR" dirty="0" smtClean="0"/>
              <a:t>madde döngüsü</a:t>
            </a:r>
          </a:p>
          <a:p>
            <a:r>
              <a:rPr lang="tr-TR" dirty="0" smtClean="0"/>
              <a:t>yerçekimi</a:t>
            </a:r>
            <a:endParaRPr lang="tr-TR" dirty="0"/>
          </a:p>
        </p:txBody>
      </p:sp>
      <p:pic>
        <p:nvPicPr>
          <p:cNvPr id="4" name="Picture1" descr="0307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5334000" cy="4764088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4 Metin kutusu"/>
          <p:cNvSpPr txBox="1"/>
          <p:nvPr/>
        </p:nvSpPr>
        <p:spPr>
          <a:xfrm>
            <a:off x="539552" y="4581128"/>
            <a:ext cx="86409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1600" dirty="0" smtClean="0"/>
              <a:t>Karbo</a:t>
            </a:r>
            <a:r>
              <a:rPr lang="tr-TR" dirty="0" smtClean="0"/>
              <a:t>n 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1619673" y="4581128"/>
            <a:ext cx="792088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1600" dirty="0" smtClean="0"/>
              <a:t>Fosfo</a:t>
            </a:r>
            <a:r>
              <a:rPr lang="tr-TR" dirty="0" smtClean="0"/>
              <a:t>r</a:t>
            </a:r>
          </a:p>
        </p:txBody>
      </p:sp>
      <p:sp>
        <p:nvSpPr>
          <p:cNvPr id="7" name="6 Metin kutusu"/>
          <p:cNvSpPr txBox="1"/>
          <p:nvPr/>
        </p:nvSpPr>
        <p:spPr>
          <a:xfrm>
            <a:off x="2627784" y="4581128"/>
            <a:ext cx="86409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Azot </a:t>
            </a:r>
            <a:endParaRPr lang="tr-TR" dirty="0"/>
          </a:p>
        </p:txBody>
      </p:sp>
      <p:sp>
        <p:nvSpPr>
          <p:cNvPr id="8" name="7 Metin kutusu"/>
          <p:cNvSpPr txBox="1"/>
          <p:nvPr/>
        </p:nvSpPr>
        <p:spPr>
          <a:xfrm>
            <a:off x="3779912" y="4581128"/>
            <a:ext cx="41229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dirty="0" smtClean="0"/>
              <a:t>Su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4572000" y="4581128"/>
            <a:ext cx="936104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1600" dirty="0" smtClean="0"/>
              <a:t>Oksije</a:t>
            </a:r>
            <a:r>
              <a:rPr lang="tr-TR" dirty="0" smtClean="0"/>
              <a:t>n</a:t>
            </a:r>
            <a:endParaRPr lang="tr-TR" dirty="0"/>
          </a:p>
        </p:txBody>
      </p:sp>
      <p:sp>
        <p:nvSpPr>
          <p:cNvPr id="10" name="9 Metin kutusu"/>
          <p:cNvSpPr txBox="1"/>
          <p:nvPr/>
        </p:nvSpPr>
        <p:spPr>
          <a:xfrm>
            <a:off x="2195736" y="5301208"/>
            <a:ext cx="151216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          çevredeki ısı</a:t>
            </a:r>
            <a:endParaRPr lang="tr-TR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755576" y="6165304"/>
            <a:ext cx="504056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 Isı</a:t>
            </a:r>
            <a:endParaRPr lang="tr-TR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2699792" y="6165304"/>
            <a:ext cx="504056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 Isı</a:t>
            </a:r>
            <a:endParaRPr lang="tr-TR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4644008" y="6165304"/>
            <a:ext cx="504056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 Isı</a:t>
            </a:r>
            <a:endParaRPr lang="tr-TR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2699792" y="2564904"/>
            <a:ext cx="933910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dirty="0" smtClean="0"/>
              <a:t>Biyosfer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Mikroelementlerin</a:t>
            </a:r>
            <a:r>
              <a:rPr lang="tr-TR" dirty="0"/>
              <a:t> </a:t>
            </a:r>
            <a:r>
              <a:rPr lang="tr-TR" dirty="0" err="1"/>
              <a:t>biyojeokimyası</a:t>
            </a:r>
            <a:r>
              <a:rPr lang="tr-TR" dirty="0"/>
              <a:t> ne demektir?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/>
              <a:t>Mikroelementler</a:t>
            </a:r>
            <a:r>
              <a:rPr lang="tr-TR" dirty="0"/>
              <a:t> çevrede az veya çok bulunduğunda insan ve hayvanlarda endemik hastalıklara neden olur, bu gibi elementlere </a:t>
            </a:r>
            <a:r>
              <a:rPr lang="tr-TR" dirty="0" err="1"/>
              <a:t>biyojeokimya</a:t>
            </a:r>
            <a:r>
              <a:rPr lang="tr-TR" dirty="0"/>
              <a:t> elementleri </a:t>
            </a:r>
            <a:r>
              <a:rPr lang="tr-TR" dirty="0" smtClean="0"/>
              <a:t>denir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Ekran Gösterisi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Bİyojeokİmya,</vt:lpstr>
      <vt:lpstr>Slayt 2</vt:lpstr>
      <vt:lpstr>Yaşamın iki sırrı vardır:  I-enerji akışı ve II-madde döngüsü</vt:lpstr>
      <vt:lpstr>Yeryüzünde yaşamın sürekliliği nasıl sağlanır?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Bİyojeokİmya,</dc:title>
  <dc:creator>sonay</dc:creator>
  <cp:lastModifiedBy>sonay</cp:lastModifiedBy>
  <cp:revision>1</cp:revision>
  <dcterms:created xsi:type="dcterms:W3CDTF">2018-10-10T10:08:13Z</dcterms:created>
  <dcterms:modified xsi:type="dcterms:W3CDTF">2018-10-10T10:08:23Z</dcterms:modified>
</cp:coreProperties>
</file>