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0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B18A-182C-430C-B6C5-732553C25FB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FF81-2A52-4EC2-9D33-5840E538CB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5330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B18A-182C-430C-B6C5-732553C25FB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FF81-2A52-4EC2-9D33-5840E538CB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0790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B18A-182C-430C-B6C5-732553C25FB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FF81-2A52-4EC2-9D33-5840E538CB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3429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B18A-182C-430C-B6C5-732553C25FB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FF81-2A52-4EC2-9D33-5840E538CB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580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B18A-182C-430C-B6C5-732553C25FB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FF81-2A52-4EC2-9D33-5840E538CB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5988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B18A-182C-430C-B6C5-732553C25FB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FF81-2A52-4EC2-9D33-5840E538CB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418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B18A-182C-430C-B6C5-732553C25FB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FF81-2A52-4EC2-9D33-5840E538CB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906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B18A-182C-430C-B6C5-732553C25FB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FF81-2A52-4EC2-9D33-5840E538CB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3641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B18A-182C-430C-B6C5-732553C25FB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FF81-2A52-4EC2-9D33-5840E538CB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7348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B18A-182C-430C-B6C5-732553C25FB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FF81-2A52-4EC2-9D33-5840E538CB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161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B18A-182C-430C-B6C5-732553C25FB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FF81-2A52-4EC2-9D33-5840E538CB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8103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0B18A-182C-430C-B6C5-732553C25FB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AFF81-2A52-4EC2-9D33-5840E538CB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8231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175" y="318125"/>
            <a:ext cx="10810875" cy="5972064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2884157" y="1867710"/>
            <a:ext cx="63189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ARP 221 Türkçeden Arapçaya Çeviri</a:t>
            </a:r>
            <a:endParaRPr lang="tr-TR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2538919" y="2611892"/>
            <a:ext cx="6731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 1: İsim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cümeleri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pekiştirilerek çoğul kelimeler tekrar edilecektir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8634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612843" y="739302"/>
            <a:ext cx="4952125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Basit İsim cümlelerinin Arapçaya çevirisi çalışmaları</a:t>
            </a:r>
          </a:p>
          <a:p>
            <a:endParaRPr lang="tr-TR" dirty="0"/>
          </a:p>
          <a:p>
            <a:r>
              <a:rPr lang="tr-TR" dirty="0" smtClean="0"/>
              <a:t>1. Bizler doktorlarız.</a:t>
            </a:r>
          </a:p>
          <a:p>
            <a:endParaRPr lang="tr-TR" dirty="0" smtClean="0"/>
          </a:p>
          <a:p>
            <a:r>
              <a:rPr lang="tr-TR" dirty="0" smtClean="0"/>
              <a:t>2. Bu adamlar turisttirler.</a:t>
            </a:r>
          </a:p>
          <a:p>
            <a:endParaRPr lang="tr-TR" dirty="0"/>
          </a:p>
          <a:p>
            <a:r>
              <a:rPr lang="tr-TR" dirty="0" smtClean="0"/>
              <a:t>3. Bu evler çok pahalıdır.</a:t>
            </a:r>
          </a:p>
          <a:p>
            <a:endParaRPr lang="tr-TR" dirty="0"/>
          </a:p>
          <a:p>
            <a:r>
              <a:rPr lang="tr-TR" dirty="0" smtClean="0"/>
              <a:t>4. Şu kalemler rengarenktir.</a:t>
            </a:r>
          </a:p>
          <a:p>
            <a:endParaRPr lang="tr-TR" dirty="0"/>
          </a:p>
          <a:p>
            <a:r>
              <a:rPr lang="tr-TR" dirty="0" smtClean="0"/>
              <a:t>5. Şu genç erkekler Üniversitede öğrencilerdir.</a:t>
            </a:r>
          </a:p>
          <a:p>
            <a:endParaRPr lang="tr-TR" dirty="0"/>
          </a:p>
          <a:p>
            <a:r>
              <a:rPr lang="tr-TR" dirty="0" smtClean="0"/>
              <a:t>6. Bu kadınlar kimdir?</a:t>
            </a:r>
          </a:p>
          <a:p>
            <a:endParaRPr lang="tr-TR" dirty="0"/>
          </a:p>
          <a:p>
            <a:r>
              <a:rPr lang="tr-TR" dirty="0" smtClean="0"/>
              <a:t>7. Bu kadınlar hastanede doktordurlar.</a:t>
            </a:r>
          </a:p>
          <a:p>
            <a:endParaRPr lang="tr-TR" dirty="0"/>
          </a:p>
          <a:p>
            <a:r>
              <a:rPr lang="tr-TR" dirty="0" smtClean="0"/>
              <a:t>8. Evimiz okula uzaktır.</a:t>
            </a:r>
          </a:p>
          <a:p>
            <a:endParaRPr lang="tr-TR" dirty="0"/>
          </a:p>
          <a:p>
            <a:r>
              <a:rPr lang="tr-TR" dirty="0" smtClean="0"/>
              <a:t>9. Üniversite postaneye yakındır.</a:t>
            </a:r>
          </a:p>
          <a:p>
            <a:endParaRPr lang="tr-TR" dirty="0"/>
          </a:p>
          <a:p>
            <a:r>
              <a:rPr lang="tr-TR" dirty="0" smtClean="0"/>
              <a:t>11. Ben buradayım sen oradasın.</a:t>
            </a:r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6186791" y="933855"/>
            <a:ext cx="4628575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11. Bu sporcular uzun ve güçlüdürler.</a:t>
            </a:r>
          </a:p>
          <a:p>
            <a:endParaRPr lang="tr-TR" dirty="0"/>
          </a:p>
          <a:p>
            <a:r>
              <a:rPr lang="tr-TR" dirty="0" smtClean="0"/>
              <a:t>12. Bu arabaların markası nedir?</a:t>
            </a:r>
          </a:p>
          <a:p>
            <a:endParaRPr lang="tr-TR" dirty="0"/>
          </a:p>
          <a:p>
            <a:r>
              <a:rPr lang="tr-TR" dirty="0" smtClean="0"/>
              <a:t>12. Bu iki genç kız lisede öğretmendirler.</a:t>
            </a:r>
          </a:p>
          <a:p>
            <a:endParaRPr lang="tr-TR" dirty="0"/>
          </a:p>
          <a:p>
            <a:r>
              <a:rPr lang="tr-TR" dirty="0" smtClean="0"/>
              <a:t>13. Bu iki erkek zeki mühendistirler.</a:t>
            </a:r>
          </a:p>
          <a:p>
            <a:endParaRPr lang="tr-TR" dirty="0"/>
          </a:p>
          <a:p>
            <a:r>
              <a:rPr lang="tr-TR" dirty="0" smtClean="0"/>
              <a:t>14. Bu kalem yeşildir ve şu kalem kahverengidir.</a:t>
            </a:r>
          </a:p>
          <a:p>
            <a:endParaRPr lang="tr-TR" dirty="0"/>
          </a:p>
          <a:p>
            <a:r>
              <a:rPr lang="tr-TR" dirty="0" smtClean="0"/>
              <a:t>15. Şu büyük evler mavi </a:t>
            </a:r>
            <a:r>
              <a:rPr lang="tr-TR" dirty="0" err="1" smtClean="0"/>
              <a:t>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16. Gözlerim yeşildir.</a:t>
            </a:r>
          </a:p>
          <a:p>
            <a:endParaRPr lang="tr-TR" dirty="0"/>
          </a:p>
          <a:p>
            <a:r>
              <a:rPr lang="tr-TR" dirty="0" smtClean="0"/>
              <a:t>17. Paris Fransa’nın başkentidir.</a:t>
            </a:r>
          </a:p>
          <a:p>
            <a:endParaRPr lang="tr-TR" dirty="0"/>
          </a:p>
          <a:p>
            <a:r>
              <a:rPr lang="tr-TR" dirty="0" smtClean="0"/>
              <a:t>18. Maradona ünlü bir futbolcudur.</a:t>
            </a:r>
          </a:p>
          <a:p>
            <a:endParaRPr lang="tr-TR" dirty="0"/>
          </a:p>
          <a:p>
            <a:r>
              <a:rPr lang="tr-TR" dirty="0" smtClean="0"/>
              <a:t>19. Kanada başbakanının adı nedir.</a:t>
            </a:r>
          </a:p>
          <a:p>
            <a:endParaRPr lang="tr-TR" dirty="0" smtClean="0"/>
          </a:p>
          <a:p>
            <a:r>
              <a:rPr lang="tr-TR" dirty="0" smtClean="0"/>
              <a:t>20. Neyin var, </a:t>
            </a:r>
            <a:r>
              <a:rPr lang="tr-TR" dirty="0" err="1" smtClean="0"/>
              <a:t>Ahmed</a:t>
            </a:r>
            <a:r>
              <a:rPr lang="tr-TR" dirty="0" smtClean="0"/>
              <a:t>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6861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3112" y="818644"/>
            <a:ext cx="2047875" cy="36957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1984" y="4514344"/>
            <a:ext cx="1943100" cy="1562100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5502" y="1209270"/>
            <a:ext cx="3552825" cy="348615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3125" y="1556932"/>
            <a:ext cx="3667125" cy="2790825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6688" y="4514344"/>
            <a:ext cx="5295900" cy="1895475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745489" y="571979"/>
            <a:ext cx="5281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Çoğulların tekrarı yapılarak cümle içinde kullanılacaktır.</a:t>
            </a:r>
            <a:endParaRPr lang="tr-TR" dirty="0"/>
          </a:p>
        </p:txBody>
      </p:sp>
      <p:sp>
        <p:nvSpPr>
          <p:cNvPr id="8" name="Aşağı Ok 7"/>
          <p:cNvSpPr/>
          <p:nvPr/>
        </p:nvSpPr>
        <p:spPr>
          <a:xfrm>
            <a:off x="8414426" y="1011678"/>
            <a:ext cx="262646" cy="55155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Aşağı Ok 8"/>
          <p:cNvSpPr/>
          <p:nvPr/>
        </p:nvSpPr>
        <p:spPr>
          <a:xfrm>
            <a:off x="6056749" y="1209270"/>
            <a:ext cx="353780" cy="55155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Aşağı Ok 9"/>
          <p:cNvSpPr/>
          <p:nvPr/>
        </p:nvSpPr>
        <p:spPr>
          <a:xfrm>
            <a:off x="4395342" y="1230998"/>
            <a:ext cx="353780" cy="55155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Aşağı Ok 10"/>
          <p:cNvSpPr/>
          <p:nvPr/>
        </p:nvSpPr>
        <p:spPr>
          <a:xfrm>
            <a:off x="2787544" y="1209270"/>
            <a:ext cx="353780" cy="55155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850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661481" y="778213"/>
            <a:ext cx="5092484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tr-TR" dirty="0" smtClean="0"/>
              <a:t>Hastalar şimdi hastanedeler.</a:t>
            </a:r>
          </a:p>
          <a:p>
            <a:pPr marL="342900" indent="-342900">
              <a:buAutoNum type="arabicPeriod"/>
            </a:pPr>
            <a:endParaRPr lang="tr-TR" dirty="0"/>
          </a:p>
          <a:p>
            <a:r>
              <a:rPr lang="tr-TR" dirty="0" smtClean="0"/>
              <a:t>2. Öğrenciler ve öğretmenler sınıfta çok mutludurlar.</a:t>
            </a:r>
          </a:p>
          <a:p>
            <a:endParaRPr lang="tr-TR" dirty="0"/>
          </a:p>
          <a:p>
            <a:r>
              <a:rPr lang="tr-TR" dirty="0" smtClean="0"/>
              <a:t>3. Yılda iki bayram vardır.</a:t>
            </a:r>
          </a:p>
          <a:p>
            <a:endParaRPr lang="tr-TR" dirty="0"/>
          </a:p>
          <a:p>
            <a:r>
              <a:rPr lang="tr-TR" dirty="0" smtClean="0"/>
              <a:t>4. Haftada yedi gün vardır.</a:t>
            </a:r>
          </a:p>
          <a:p>
            <a:endParaRPr lang="tr-TR" dirty="0" smtClean="0"/>
          </a:p>
          <a:p>
            <a:r>
              <a:rPr lang="tr-TR" dirty="0" smtClean="0"/>
              <a:t>5. Ayda dört hafta vardır.</a:t>
            </a:r>
          </a:p>
          <a:p>
            <a:endParaRPr lang="tr-TR" dirty="0"/>
          </a:p>
          <a:p>
            <a:r>
              <a:rPr lang="tr-TR" dirty="0" smtClean="0"/>
              <a:t>6. Çok mutluyuz çünkü başarılıyız.</a:t>
            </a:r>
          </a:p>
          <a:p>
            <a:endParaRPr lang="tr-TR" dirty="0"/>
          </a:p>
          <a:p>
            <a:r>
              <a:rPr lang="tr-TR" dirty="0" smtClean="0"/>
              <a:t>7. Korona virüs bir </a:t>
            </a:r>
            <a:r>
              <a:rPr lang="tr-TR" dirty="0" err="1" smtClean="0"/>
              <a:t>pandemi</a:t>
            </a:r>
            <a:r>
              <a:rPr lang="tr-TR" dirty="0" smtClean="0"/>
              <a:t> midir?</a:t>
            </a:r>
          </a:p>
          <a:p>
            <a:endParaRPr lang="tr-TR" dirty="0"/>
          </a:p>
          <a:p>
            <a:r>
              <a:rPr lang="tr-TR" dirty="0" smtClean="0"/>
              <a:t>8. </a:t>
            </a:r>
            <a:r>
              <a:rPr lang="tr-TR" dirty="0" err="1" smtClean="0"/>
              <a:t>Pandemi</a:t>
            </a:r>
            <a:r>
              <a:rPr lang="tr-TR" dirty="0" smtClean="0"/>
              <a:t> ve epidemi arasındaki fark nedir?</a:t>
            </a:r>
          </a:p>
          <a:p>
            <a:endParaRPr lang="tr-TR" dirty="0"/>
          </a:p>
          <a:p>
            <a:r>
              <a:rPr lang="tr-TR" dirty="0" smtClean="0"/>
              <a:t>9. Bu ikinci el mobilya ucuzdur.</a:t>
            </a:r>
          </a:p>
          <a:p>
            <a:endParaRPr lang="tr-TR" dirty="0"/>
          </a:p>
          <a:p>
            <a:r>
              <a:rPr lang="tr-TR" dirty="0" smtClean="0"/>
              <a:t>10. Parola nedir?</a:t>
            </a:r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6653719" y="894945"/>
            <a:ext cx="4075026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11. İstanbul eski tarihi bir şehirdir.</a:t>
            </a:r>
          </a:p>
          <a:p>
            <a:endParaRPr lang="tr-TR" dirty="0"/>
          </a:p>
          <a:p>
            <a:r>
              <a:rPr lang="tr-TR" dirty="0" smtClean="0"/>
              <a:t>12. Oteller ticari ve turistik mekanlardır.</a:t>
            </a:r>
          </a:p>
          <a:p>
            <a:endParaRPr lang="tr-TR" dirty="0"/>
          </a:p>
          <a:p>
            <a:r>
              <a:rPr lang="tr-TR" dirty="0" smtClean="0"/>
              <a:t>13. Türkiye para birimi nedir? </a:t>
            </a:r>
          </a:p>
          <a:p>
            <a:endParaRPr lang="tr-TR" dirty="0"/>
          </a:p>
          <a:p>
            <a:r>
              <a:rPr lang="tr-TR" dirty="0" smtClean="0"/>
              <a:t>14. Riyal Suudi Arabistan’ın para birimidir.</a:t>
            </a:r>
          </a:p>
          <a:p>
            <a:endParaRPr lang="tr-TR" dirty="0"/>
          </a:p>
          <a:p>
            <a:r>
              <a:rPr lang="tr-TR" dirty="0" smtClean="0"/>
              <a:t>15. Mutluluk paraya mı dayanır?</a:t>
            </a:r>
          </a:p>
          <a:p>
            <a:endParaRPr lang="tr-TR" dirty="0"/>
          </a:p>
          <a:p>
            <a:r>
              <a:rPr lang="tr-TR" dirty="0" smtClean="0"/>
              <a:t>16. Hoşgörü ve vefa senin karakterindir.</a:t>
            </a:r>
          </a:p>
          <a:p>
            <a:endParaRPr lang="tr-TR" dirty="0"/>
          </a:p>
          <a:p>
            <a:r>
              <a:rPr lang="tr-TR" dirty="0" smtClean="0"/>
              <a:t>17. Babam sinirli  bir insan değildir.</a:t>
            </a:r>
          </a:p>
          <a:p>
            <a:endParaRPr lang="tr-TR" dirty="0" smtClean="0"/>
          </a:p>
          <a:p>
            <a:r>
              <a:rPr lang="tr-TR" dirty="0" smtClean="0"/>
              <a:t>18. En iyi arkadaşın kimdir?</a:t>
            </a:r>
          </a:p>
          <a:p>
            <a:endParaRPr lang="tr-TR" dirty="0"/>
          </a:p>
          <a:p>
            <a:r>
              <a:rPr lang="tr-TR" dirty="0" smtClean="0"/>
              <a:t>19. Kimlik kartım nerede?</a:t>
            </a:r>
          </a:p>
          <a:p>
            <a:endParaRPr lang="tr-TR" dirty="0"/>
          </a:p>
          <a:p>
            <a:r>
              <a:rPr lang="tr-TR" dirty="0" smtClean="0"/>
              <a:t>20. Kapılar bugün kapalı değildir.</a:t>
            </a:r>
          </a:p>
        </p:txBody>
      </p:sp>
    </p:spTree>
    <p:extLst>
      <p:ext uri="{BB962C8B-B14F-4D97-AF65-F5344CB8AC3E}">
        <p14:creationId xmlns:p14="http://schemas.microsoft.com/office/powerpoint/2010/main" val="141045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320</Words>
  <Application>Microsoft Office PowerPoint</Application>
  <PresentationFormat>Geniş ekran</PresentationFormat>
  <Paragraphs>83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Erdem Direkler</dc:creator>
  <cp:lastModifiedBy>Erdem Direkler</cp:lastModifiedBy>
  <cp:revision>8</cp:revision>
  <dcterms:created xsi:type="dcterms:W3CDTF">2020-05-11T19:31:48Z</dcterms:created>
  <dcterms:modified xsi:type="dcterms:W3CDTF">2020-05-11T20:34:55Z</dcterms:modified>
</cp:coreProperties>
</file>