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2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1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14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1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76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9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8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1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3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1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4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20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3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90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65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47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2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26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826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D47C-A670-4F09-B052-0C3AA64EF39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5851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5851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68C0-D822-4F38-99D0-10F6DF0CD4D5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66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28600"/>
            <a:ext cx="9448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82651" y="1905000"/>
            <a:ext cx="10363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CDFE-DADE-4E83-B900-7C1DF4D81A31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7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GIDA VE PERSONEL HİJENİ 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Emir Hilmi Üner</a:t>
            </a:r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+mn-lt"/>
              </a:rPr>
              <a:t>Gıda Katkı Maddeleri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615" y="2231407"/>
            <a:ext cx="10377983" cy="3991971"/>
          </a:xfrm>
        </p:spPr>
        <p:txBody>
          <a:bodyPr>
            <a:no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Gıda katkı maddeleri;  gıdada meydana gelebilecek istenmeyen değişiklikleri engellemek, yiyeceklerin kalite ve raf ömrünü uzatmak amacıyla bilinçli olarak kullanılan doğal ve yapay kaynaklı kimyasal madde ya da madde karışımlarıdır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Bunlar; yiyeceklerin hazırlık, üretim, paketleme ve depolama gibi işlemler sırasında gıdaların bazı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özelliklerini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düzeltmek, iyileştirmek, biyolojik ve besleyici değerlerini korumak amacıyla kullanılmaktadırlar. </a:t>
            </a:r>
          </a:p>
        </p:txBody>
      </p:sp>
    </p:spTree>
    <p:extLst>
      <p:ext uri="{BB962C8B-B14F-4D97-AF65-F5344CB8AC3E}">
        <p14:creationId xmlns:p14="http://schemas.microsoft.com/office/powerpoint/2010/main" val="481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+mn-lt"/>
              </a:rPr>
              <a:t>Gıda Katkı Maddeleri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036" y="2442953"/>
            <a:ext cx="10945504" cy="3930555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Gıda katkı maddeleri ait oldukları madde grubuna, kullanım amacına ya da üretimde kullanıldığı gıdalara göre gruplandırılır. Buna göre gıda katkı maddeleri;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1. Renk maddeleri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2. Aroma maddeleri, </a:t>
            </a:r>
            <a:endParaRPr lang="tr-TR" sz="32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. Koruyucu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maddeler, 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. Gıdanın yapı ve görünüşünü etkileyen maddeler  şeklinde sınıflandırılmaktadır</a:t>
            </a:r>
          </a:p>
        </p:txBody>
      </p:sp>
    </p:spTree>
    <p:extLst>
      <p:ext uri="{BB962C8B-B14F-4D97-AF65-F5344CB8AC3E}">
        <p14:creationId xmlns:p14="http://schemas.microsoft.com/office/powerpoint/2010/main" val="25960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+mn-lt"/>
              </a:rPr>
              <a:t>Gıda Katkı Maddeleri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063250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Günümüz çağdaş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gıda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teknolojisinde gıdaların renk, koku, lezzet ve kıvamlarını sağlamak ve aynı zamanda dayanıklılığını arttırmak için çeşitli kimyasal maddeler kullanılmaktadır. Bu tür maddelerin gereğinden fazla oranlarda kullanılması insan sağlığını tehdit edebilmektedir. </a:t>
            </a:r>
          </a:p>
        </p:txBody>
      </p:sp>
    </p:spTree>
    <p:extLst>
      <p:ext uri="{BB962C8B-B14F-4D97-AF65-F5344CB8AC3E}">
        <p14:creationId xmlns:p14="http://schemas.microsoft.com/office/powerpoint/2010/main" val="16490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tx1"/>
                </a:solidFill>
                <a:latin typeface="+mn-lt"/>
              </a:rPr>
              <a:t>Gıda Kaynaklı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Fiziksel Riskler  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Kimyasal Riskler  </a:t>
            </a:r>
          </a:p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Biyolojik Riskler  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Mikrobiyolojik Riskler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6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tx1"/>
                </a:solidFill>
                <a:latin typeface="+mn-lt"/>
              </a:rPr>
              <a:t>Biyolojik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227023" cy="3318936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Gıdanın üretildiği yerlerde başta 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parazitler olmak üzere, böcekler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, kemirgenler, sinekler, kuşlar olmak üzere pek çok zararlı hayvan türleri vardır. Bu gibi canlıların biyolojik risk yerine fiziksel risk kabul edilmesi de benimsenmektedir.</a:t>
            </a:r>
          </a:p>
        </p:txBody>
      </p:sp>
    </p:spTree>
    <p:extLst>
      <p:ext uri="{BB962C8B-B14F-4D97-AF65-F5344CB8AC3E}">
        <p14:creationId xmlns:p14="http://schemas.microsoft.com/office/powerpoint/2010/main" val="1859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tx1"/>
                </a:solidFill>
                <a:latin typeface="+mn-lt"/>
              </a:rPr>
              <a:t>Biyolojik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147312" cy="3318936"/>
          </a:xfrm>
        </p:spPr>
        <p:txBody>
          <a:bodyPr/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G</a:t>
            </a:r>
            <a:r>
              <a:rPr lang="tr-TR" sz="3200" dirty="0" smtClean="0">
                <a:solidFill>
                  <a:schemeClr val="tx1"/>
                </a:solidFill>
                <a:latin typeface="+mn-lt"/>
              </a:rPr>
              <a:t>enel 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olarak kabul gören yaklaşım, bunların canlı ya da ölü olmasıdır. Örneğin; kapama öncesi reçele konan ve ısıl işlemde ölen sinek fiziksel risk, bakliyatta torbada kalarak orada çoğalan böcekler biyolojik risk olarak değerlendirilmektedir.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tx1"/>
                </a:solidFill>
                <a:latin typeface="+mn-lt"/>
              </a:rPr>
              <a:t>Parazitler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solidFill>
                  <a:schemeClr val="tx1"/>
                </a:solidFill>
                <a:latin typeface="+mn-lt"/>
              </a:rPr>
              <a:t>Beslenmek ve yaşamak için bir konakçıya gereksinim duyan canlılara parazit denir. Parazitler, </a:t>
            </a:r>
            <a:r>
              <a:rPr lang="tr-TR" sz="3200" dirty="0" err="1">
                <a:solidFill>
                  <a:schemeClr val="tx1"/>
                </a:solidFill>
                <a:latin typeface="+mn-lt"/>
              </a:rPr>
              <a:t>konakçıl</a:t>
            </a:r>
            <a:r>
              <a:rPr lang="tr-TR" sz="3200" dirty="0">
                <a:solidFill>
                  <a:schemeClr val="tx1"/>
                </a:solidFill>
                <a:latin typeface="+mn-lt"/>
              </a:rPr>
              <a:t> olarak insan ve bazı hayvan türlerini tercih ederler. </a:t>
            </a:r>
          </a:p>
        </p:txBody>
      </p:sp>
    </p:spTree>
    <p:extLst>
      <p:ext uri="{BB962C8B-B14F-4D97-AF65-F5344CB8AC3E}">
        <p14:creationId xmlns:p14="http://schemas.microsoft.com/office/powerpoint/2010/main" val="25913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Gıda Kaynaklı Riskler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Fiziksel Riskler  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Kimyasal Riskler  </a:t>
            </a:r>
          </a:p>
          <a:p>
            <a:r>
              <a:rPr lang="tr-TR" sz="3200" dirty="0">
                <a:solidFill>
                  <a:schemeClr val="tx1"/>
                </a:solidFill>
                <a:latin typeface="+mn-lt"/>
              </a:rPr>
              <a:t>Biyolojik Riskler  </a:t>
            </a:r>
          </a:p>
          <a:p>
            <a:r>
              <a:rPr lang="tr-TR" sz="4000" b="1" dirty="0">
                <a:solidFill>
                  <a:schemeClr val="tx1"/>
                </a:solidFill>
                <a:latin typeface="+mn-lt"/>
              </a:rPr>
              <a:t>Mikrobiyolojik Riskler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6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290</Words>
  <Application>Microsoft Office PowerPoint</Application>
  <PresentationFormat>Geniş ekran</PresentationFormat>
  <Paragraphs>29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Garamond</vt:lpstr>
      <vt:lpstr>Organik</vt:lpstr>
      <vt:lpstr>1_Organik</vt:lpstr>
      <vt:lpstr>GIDA VE PERSONEL HİJENİ </vt:lpstr>
      <vt:lpstr>Gıda Katkı Maddeleri</vt:lpstr>
      <vt:lpstr>Gıda Katkı Maddeleri</vt:lpstr>
      <vt:lpstr>Gıda Katkı Maddeleri</vt:lpstr>
      <vt:lpstr>Gıda Kaynaklı Riskler</vt:lpstr>
      <vt:lpstr>Biyolojik Riskler</vt:lpstr>
      <vt:lpstr>Biyolojik Riskler</vt:lpstr>
      <vt:lpstr>Parazitler </vt:lpstr>
      <vt:lpstr>Gıda Kaynaklı Riskler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VE PERSONEL HİJENİ</dc:title>
  <dc:creator>emir üner</dc:creator>
  <cp:lastModifiedBy>emir üner</cp:lastModifiedBy>
  <cp:revision>6</cp:revision>
  <dcterms:created xsi:type="dcterms:W3CDTF">2017-10-29T13:27:16Z</dcterms:created>
  <dcterms:modified xsi:type="dcterms:W3CDTF">2017-10-29T13:32:35Z</dcterms:modified>
</cp:coreProperties>
</file>